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6" r:id="rId1"/>
  </p:sldMasterIdLst>
  <p:notesMasterIdLst>
    <p:notesMasterId r:id="rId66"/>
  </p:notesMasterIdLst>
  <p:handoutMasterIdLst>
    <p:handoutMasterId r:id="rId67"/>
  </p:handoutMasterIdLst>
  <p:sldIdLst>
    <p:sldId id="421" r:id="rId2"/>
    <p:sldId id="256" r:id="rId3"/>
    <p:sldId id="503" r:id="rId4"/>
    <p:sldId id="561" r:id="rId5"/>
    <p:sldId id="749" r:id="rId6"/>
    <p:sldId id="856" r:id="rId7"/>
    <p:sldId id="750" r:id="rId8"/>
    <p:sldId id="751" r:id="rId9"/>
    <p:sldId id="753" r:id="rId10"/>
    <p:sldId id="754" r:id="rId11"/>
    <p:sldId id="857" r:id="rId12"/>
    <p:sldId id="755" r:id="rId13"/>
    <p:sldId id="837" r:id="rId14"/>
    <p:sldId id="756" r:id="rId15"/>
    <p:sldId id="757" r:id="rId16"/>
    <p:sldId id="759" r:id="rId17"/>
    <p:sldId id="760" r:id="rId18"/>
    <p:sldId id="761" r:id="rId19"/>
    <p:sldId id="762" r:id="rId20"/>
    <p:sldId id="763" r:id="rId21"/>
    <p:sldId id="824" r:id="rId22"/>
    <p:sldId id="764" r:id="rId23"/>
    <p:sldId id="819" r:id="rId24"/>
    <p:sldId id="859" r:id="rId25"/>
    <p:sldId id="861" r:id="rId26"/>
    <p:sldId id="860" r:id="rId27"/>
    <p:sldId id="820" r:id="rId28"/>
    <p:sldId id="862" r:id="rId29"/>
    <p:sldId id="864" r:id="rId30"/>
    <p:sldId id="850" r:id="rId31"/>
    <p:sldId id="835" r:id="rId32"/>
    <p:sldId id="834" r:id="rId33"/>
    <p:sldId id="800" r:id="rId34"/>
    <p:sldId id="830" r:id="rId35"/>
    <p:sldId id="801" r:id="rId36"/>
    <p:sldId id="802" r:id="rId37"/>
    <p:sldId id="803" r:id="rId38"/>
    <p:sldId id="804" r:id="rId39"/>
    <p:sldId id="805" r:id="rId40"/>
    <p:sldId id="806" r:id="rId41"/>
    <p:sldId id="865" r:id="rId42"/>
    <p:sldId id="866" r:id="rId43"/>
    <p:sldId id="867" r:id="rId44"/>
    <p:sldId id="868" r:id="rId45"/>
    <p:sldId id="869" r:id="rId46"/>
    <p:sldId id="870" r:id="rId47"/>
    <p:sldId id="871" r:id="rId48"/>
    <p:sldId id="808" r:id="rId49"/>
    <p:sldId id="809" r:id="rId50"/>
    <p:sldId id="810" r:id="rId51"/>
    <p:sldId id="811" r:id="rId52"/>
    <p:sldId id="812" r:id="rId53"/>
    <p:sldId id="814" r:id="rId54"/>
    <p:sldId id="815" r:id="rId55"/>
    <p:sldId id="816" r:id="rId56"/>
    <p:sldId id="818" r:id="rId57"/>
    <p:sldId id="851" r:id="rId58"/>
    <p:sldId id="702" r:id="rId59"/>
    <p:sldId id="791" r:id="rId60"/>
    <p:sldId id="792" r:id="rId61"/>
    <p:sldId id="793" r:id="rId62"/>
    <p:sldId id="794" r:id="rId63"/>
    <p:sldId id="798" r:id="rId64"/>
    <p:sldId id="799" r:id="rId65"/>
  </p:sldIdLst>
  <p:sldSz cx="13716000" cy="9144000"/>
  <p:notesSz cx="7315200" cy="9601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charset="0"/>
        <a:ea typeface="MS PGothic" charset="-128"/>
        <a:cs typeface="+mn-cs"/>
      </a:defRPr>
    </a:lvl1pPr>
    <a:lvl2pPr marL="650875" indent="-193675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charset="0"/>
        <a:ea typeface="MS PGothic" charset="-128"/>
        <a:cs typeface="+mn-cs"/>
      </a:defRPr>
    </a:lvl2pPr>
    <a:lvl3pPr marL="1303338" indent="-388938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charset="0"/>
        <a:ea typeface="MS PGothic" charset="-128"/>
        <a:cs typeface="+mn-cs"/>
      </a:defRPr>
    </a:lvl3pPr>
    <a:lvl4pPr marL="1957388" indent="-585788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charset="0"/>
        <a:ea typeface="MS PGothic" charset="-128"/>
        <a:cs typeface="+mn-cs"/>
      </a:defRPr>
    </a:lvl4pPr>
    <a:lvl5pPr marL="2609850" indent="-78105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charset="0"/>
        <a:ea typeface="MS PGothic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Verdana" charset="0"/>
        <a:ea typeface="MS PGothic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Verdana" charset="0"/>
        <a:ea typeface="MS PGothic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Verdana" charset="0"/>
        <a:ea typeface="MS PGothic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Verdana" charset="0"/>
        <a:ea typeface="MS PGothic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27">
          <p15:clr>
            <a:srgbClr val="A4A3A4"/>
          </p15:clr>
        </p15:guide>
        <p15:guide id="2" pos="196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0033CC"/>
    <a:srgbClr val="FF0000"/>
    <a:srgbClr val="FF40FF"/>
    <a:srgbClr val="FF730C"/>
    <a:srgbClr val="CC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D220820-7E96-44FF-8A73-7E220F108F20}" v="22" dt="2024-06-06T01:30:19.30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670" autoAdjust="0"/>
    <p:restoredTop sz="83934"/>
  </p:normalViewPr>
  <p:slideViewPr>
    <p:cSldViewPr snapToGrid="0">
      <p:cViewPr varScale="1">
        <p:scale>
          <a:sx n="75" d="100"/>
          <a:sy n="75" d="100"/>
        </p:scale>
        <p:origin x="660" y="48"/>
      </p:cViewPr>
      <p:guideLst>
        <p:guide orient="horz" pos="1527"/>
        <p:guide pos="196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microsoft.com/office/2016/11/relationships/changesInfo" Target="changesInfos/changesInfo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ziran wu" userId="9f9739ad9b769acf" providerId="LiveId" clId="{1D220820-7E96-44FF-8A73-7E220F108F20}"/>
    <pc:docChg chg="undo custSel addSld delSld modSld">
      <pc:chgData name="ziran wu" userId="9f9739ad9b769acf" providerId="LiveId" clId="{1D220820-7E96-44FF-8A73-7E220F108F20}" dt="2024-06-12T04:12:01.277" v="3723" actId="20577"/>
      <pc:docMkLst>
        <pc:docMk/>
      </pc:docMkLst>
      <pc:sldChg chg="del">
        <pc:chgData name="ziran wu" userId="9f9739ad9b769acf" providerId="LiveId" clId="{1D220820-7E96-44FF-8A73-7E220F108F20}" dt="2024-06-05T11:55:41.142" v="0" actId="47"/>
        <pc:sldMkLst>
          <pc:docMk/>
          <pc:sldMk cId="0" sldId="280"/>
        </pc:sldMkLst>
      </pc:sldChg>
      <pc:sldChg chg="del">
        <pc:chgData name="ziran wu" userId="9f9739ad9b769acf" providerId="LiveId" clId="{1D220820-7E96-44FF-8A73-7E220F108F20}" dt="2024-06-05T11:55:41.142" v="0" actId="47"/>
        <pc:sldMkLst>
          <pc:docMk/>
          <pc:sldMk cId="0" sldId="282"/>
        </pc:sldMkLst>
      </pc:sldChg>
      <pc:sldChg chg="del">
        <pc:chgData name="ziran wu" userId="9f9739ad9b769acf" providerId="LiveId" clId="{1D220820-7E96-44FF-8A73-7E220F108F20}" dt="2024-06-05T11:55:41.142" v="0" actId="47"/>
        <pc:sldMkLst>
          <pc:docMk/>
          <pc:sldMk cId="0" sldId="558"/>
        </pc:sldMkLst>
      </pc:sldChg>
      <pc:sldChg chg="del">
        <pc:chgData name="ziran wu" userId="9f9739ad9b769acf" providerId="LiveId" clId="{1D220820-7E96-44FF-8A73-7E220F108F20}" dt="2024-06-05T11:55:41.142" v="0" actId="47"/>
        <pc:sldMkLst>
          <pc:docMk/>
          <pc:sldMk cId="0" sldId="560"/>
        </pc:sldMkLst>
      </pc:sldChg>
      <pc:sldChg chg="modSp mod">
        <pc:chgData name="ziran wu" userId="9f9739ad9b769acf" providerId="LiveId" clId="{1D220820-7E96-44FF-8A73-7E220F108F20}" dt="2024-06-05T12:01:21.958" v="251" actId="20577"/>
        <pc:sldMkLst>
          <pc:docMk/>
          <pc:sldMk cId="0" sldId="561"/>
        </pc:sldMkLst>
        <pc:spChg chg="mod">
          <ac:chgData name="ziran wu" userId="9f9739ad9b769acf" providerId="LiveId" clId="{1D220820-7E96-44FF-8A73-7E220F108F20}" dt="2024-06-05T11:56:07.182" v="20" actId="20577"/>
          <ac:spMkLst>
            <pc:docMk/>
            <pc:sldMk cId="0" sldId="561"/>
            <ac:spMk id="59393" creationId="{00000000-0000-0000-0000-000000000000}"/>
          </ac:spMkLst>
        </pc:spChg>
        <pc:spChg chg="mod">
          <ac:chgData name="ziran wu" userId="9f9739ad9b769acf" providerId="LiveId" clId="{1D220820-7E96-44FF-8A73-7E220F108F20}" dt="2024-06-05T12:01:21.958" v="251" actId="20577"/>
          <ac:spMkLst>
            <pc:docMk/>
            <pc:sldMk cId="0" sldId="561"/>
            <ac:spMk id="59394" creationId="{00000000-0000-0000-0000-000000000000}"/>
          </ac:spMkLst>
        </pc:spChg>
      </pc:sldChg>
      <pc:sldChg chg="del">
        <pc:chgData name="ziran wu" userId="9f9739ad9b769acf" providerId="LiveId" clId="{1D220820-7E96-44FF-8A73-7E220F108F20}" dt="2024-06-05T12:03:32.765" v="257" actId="47"/>
        <pc:sldMkLst>
          <pc:docMk/>
          <pc:sldMk cId="1219680606" sldId="747"/>
        </pc:sldMkLst>
      </pc:sldChg>
      <pc:sldChg chg="del">
        <pc:chgData name="ziran wu" userId="9f9739ad9b769acf" providerId="LiveId" clId="{1D220820-7E96-44FF-8A73-7E220F108F20}" dt="2024-06-05T12:01:59.311" v="252" actId="47"/>
        <pc:sldMkLst>
          <pc:docMk/>
          <pc:sldMk cId="1817571258" sldId="748"/>
        </pc:sldMkLst>
      </pc:sldChg>
      <pc:sldChg chg="addSp delSp modSp mod modNotesTx">
        <pc:chgData name="ziran wu" userId="9f9739ad9b769acf" providerId="LiveId" clId="{1D220820-7E96-44FF-8A73-7E220F108F20}" dt="2024-06-12T04:03:13.043" v="3041" actId="20577"/>
        <pc:sldMkLst>
          <pc:docMk/>
          <pc:sldMk cId="681965917" sldId="761"/>
        </pc:sldMkLst>
        <pc:spChg chg="add del">
          <ac:chgData name="ziran wu" userId="9f9739ad9b769acf" providerId="LiveId" clId="{1D220820-7E96-44FF-8A73-7E220F108F20}" dt="2024-06-06T01:29:27.953" v="2289" actId="11529"/>
          <ac:spMkLst>
            <pc:docMk/>
            <pc:sldMk cId="681965917" sldId="761"/>
            <ac:spMk id="2" creationId="{77A6815B-AAC8-8BDC-0C5E-04259EAFD819}"/>
          </ac:spMkLst>
        </pc:spChg>
        <pc:spChg chg="add del mod">
          <ac:chgData name="ziran wu" userId="9f9739ad9b769acf" providerId="LiveId" clId="{1D220820-7E96-44FF-8A73-7E220F108F20}" dt="2024-06-05T12:12:52.599" v="293" actId="22"/>
          <ac:spMkLst>
            <pc:docMk/>
            <pc:sldMk cId="681965917" sldId="761"/>
            <ac:spMk id="4" creationId="{8AA4108C-338A-81E9-B308-FE6CCCC78BEF}"/>
          </ac:spMkLst>
        </pc:spChg>
        <pc:spChg chg="mod">
          <ac:chgData name="ziran wu" userId="9f9739ad9b769acf" providerId="LiveId" clId="{1D220820-7E96-44FF-8A73-7E220F108F20}" dt="2024-06-05T12:12:52.029" v="291" actId="2711"/>
          <ac:spMkLst>
            <pc:docMk/>
            <pc:sldMk cId="681965917" sldId="761"/>
            <ac:spMk id="74754" creationId="{00000000-0000-0000-0000-000000000000}"/>
          </ac:spMkLst>
        </pc:spChg>
      </pc:sldChg>
      <pc:sldChg chg="modSp mod">
        <pc:chgData name="ziran wu" userId="9f9739ad9b769acf" providerId="LiveId" clId="{1D220820-7E96-44FF-8A73-7E220F108F20}" dt="2024-06-05T12:12:52.897" v="294" actId="20577"/>
        <pc:sldMkLst>
          <pc:docMk/>
          <pc:sldMk cId="1716582607" sldId="763"/>
        </pc:sldMkLst>
        <pc:spChg chg="mod">
          <ac:chgData name="ziran wu" userId="9f9739ad9b769acf" providerId="LiveId" clId="{1D220820-7E96-44FF-8A73-7E220F108F20}" dt="2024-06-05T12:12:52.897" v="294" actId="20577"/>
          <ac:spMkLst>
            <pc:docMk/>
            <pc:sldMk cId="1716582607" sldId="763"/>
            <ac:spMk id="78850" creationId="{00000000-0000-0000-0000-000000000000}"/>
          </ac:spMkLst>
        </pc:spChg>
      </pc:sldChg>
      <pc:sldChg chg="modNotesTx">
        <pc:chgData name="ziran wu" userId="9f9739ad9b769acf" providerId="LiveId" clId="{1D220820-7E96-44FF-8A73-7E220F108F20}" dt="2024-06-12T04:12:01.277" v="3723" actId="20577"/>
        <pc:sldMkLst>
          <pc:docMk/>
          <pc:sldMk cId="622362230" sldId="764"/>
        </pc:sldMkLst>
      </pc:sldChg>
      <pc:sldChg chg="addSp delSp modSp mod">
        <pc:chgData name="ziran wu" userId="9f9739ad9b769acf" providerId="LiveId" clId="{1D220820-7E96-44FF-8A73-7E220F108F20}" dt="2024-06-05T12:45:12.548" v="548" actId="20577"/>
        <pc:sldMkLst>
          <pc:docMk/>
          <pc:sldMk cId="78083654" sldId="802"/>
        </pc:sldMkLst>
        <pc:spChg chg="add mod">
          <ac:chgData name="ziran wu" userId="9f9739ad9b769acf" providerId="LiveId" clId="{1D220820-7E96-44FF-8A73-7E220F108F20}" dt="2024-06-05T12:45:12.548" v="548" actId="20577"/>
          <ac:spMkLst>
            <pc:docMk/>
            <pc:sldMk cId="78083654" sldId="802"/>
            <ac:spMk id="2" creationId="{B8A55E74-6FE4-3B76-D3B1-3BDD890C9A16}"/>
          </ac:spMkLst>
        </pc:spChg>
        <pc:picChg chg="del">
          <ac:chgData name="ziran wu" userId="9f9739ad9b769acf" providerId="LiveId" clId="{1D220820-7E96-44FF-8A73-7E220F108F20}" dt="2024-06-05T12:43:03.784" v="443" actId="478"/>
          <ac:picMkLst>
            <pc:docMk/>
            <pc:sldMk cId="78083654" sldId="802"/>
            <ac:picMk id="20483" creationId="{00000000-0000-0000-0000-000000000000}"/>
          </ac:picMkLst>
        </pc:picChg>
      </pc:sldChg>
      <pc:sldChg chg="modNotesTx">
        <pc:chgData name="ziran wu" userId="9f9739ad9b769acf" providerId="LiveId" clId="{1D220820-7E96-44FF-8A73-7E220F108F20}" dt="2024-06-05T12:47:34.267" v="609" actId="20577"/>
        <pc:sldMkLst>
          <pc:docMk/>
          <pc:sldMk cId="239464461" sldId="803"/>
        </pc:sldMkLst>
      </pc:sldChg>
      <pc:sldChg chg="modNotesTx">
        <pc:chgData name="ziran wu" userId="9f9739ad9b769acf" providerId="LiveId" clId="{1D220820-7E96-44FF-8A73-7E220F108F20}" dt="2024-06-05T12:50:46.736" v="737" actId="20577"/>
        <pc:sldMkLst>
          <pc:docMk/>
          <pc:sldMk cId="1157140414" sldId="804"/>
        </pc:sldMkLst>
      </pc:sldChg>
      <pc:sldChg chg="modNotesTx">
        <pc:chgData name="ziran wu" userId="9f9739ad9b769acf" providerId="LiveId" clId="{1D220820-7E96-44FF-8A73-7E220F108F20}" dt="2024-06-05T12:51:57.732" v="738" actId="20577"/>
        <pc:sldMkLst>
          <pc:docMk/>
          <pc:sldMk cId="1349967656" sldId="805"/>
        </pc:sldMkLst>
      </pc:sldChg>
      <pc:sldChg chg="addSp mod modNotesTx">
        <pc:chgData name="ziran wu" userId="9f9739ad9b769acf" providerId="LiveId" clId="{1D220820-7E96-44FF-8A73-7E220F108F20}" dt="2024-06-05T13:02:13.394" v="1097" actId="20577"/>
        <pc:sldMkLst>
          <pc:docMk/>
          <pc:sldMk cId="1149021271" sldId="806"/>
        </pc:sldMkLst>
        <pc:spChg chg="add">
          <ac:chgData name="ziran wu" userId="9f9739ad9b769acf" providerId="LiveId" clId="{1D220820-7E96-44FF-8A73-7E220F108F20}" dt="2024-06-05T12:48:39.769" v="610" actId="11529"/>
          <ac:spMkLst>
            <pc:docMk/>
            <pc:sldMk cId="1149021271" sldId="806"/>
            <ac:spMk id="2" creationId="{9D16F58B-367C-5B3C-7AEB-C2400E364E1C}"/>
          </ac:spMkLst>
        </pc:spChg>
      </pc:sldChg>
      <pc:sldChg chg="del">
        <pc:chgData name="ziran wu" userId="9f9739ad9b769acf" providerId="LiveId" clId="{1D220820-7E96-44FF-8A73-7E220F108F20}" dt="2024-06-05T13:02:40.455" v="1098" actId="47"/>
        <pc:sldMkLst>
          <pc:docMk/>
          <pc:sldMk cId="1109797227" sldId="807"/>
        </pc:sldMkLst>
      </pc:sldChg>
      <pc:sldChg chg="modSp mod modNotesTx">
        <pc:chgData name="ziran wu" userId="9f9739ad9b769acf" providerId="LiveId" clId="{1D220820-7E96-44FF-8A73-7E220F108F20}" dt="2024-06-05T13:04:53.069" v="1131" actId="20577"/>
        <pc:sldMkLst>
          <pc:docMk/>
          <pc:sldMk cId="1466519994" sldId="808"/>
        </pc:sldMkLst>
        <pc:spChg chg="mod">
          <ac:chgData name="ziran wu" userId="9f9739ad9b769acf" providerId="LiveId" clId="{1D220820-7E96-44FF-8A73-7E220F108F20}" dt="2024-06-05T13:04:06.955" v="1108" actId="207"/>
          <ac:spMkLst>
            <pc:docMk/>
            <pc:sldMk cId="1466519994" sldId="808"/>
            <ac:spMk id="30722" creationId="{00000000-0000-0000-0000-000000000000}"/>
          </ac:spMkLst>
        </pc:spChg>
      </pc:sldChg>
      <pc:sldChg chg="modSp mod modNotesTx">
        <pc:chgData name="ziran wu" userId="9f9739ad9b769acf" providerId="LiveId" clId="{1D220820-7E96-44FF-8A73-7E220F108F20}" dt="2024-06-05T13:26:20.229" v="1836" actId="20577"/>
        <pc:sldMkLst>
          <pc:docMk/>
          <pc:sldMk cId="598051494" sldId="809"/>
        </pc:sldMkLst>
        <pc:spChg chg="mod">
          <ac:chgData name="ziran wu" userId="9f9739ad9b769acf" providerId="LiveId" clId="{1D220820-7E96-44FF-8A73-7E220F108F20}" dt="2024-06-05T13:26:20.229" v="1836" actId="20577"/>
          <ac:spMkLst>
            <pc:docMk/>
            <pc:sldMk cId="598051494" sldId="809"/>
            <ac:spMk id="32770" creationId="{00000000-0000-0000-0000-000000000000}"/>
          </ac:spMkLst>
        </pc:spChg>
      </pc:sldChg>
      <pc:sldChg chg="modSp mod">
        <pc:chgData name="ziran wu" userId="9f9739ad9b769acf" providerId="LiveId" clId="{1D220820-7E96-44FF-8A73-7E220F108F20}" dt="2024-06-05T13:36:31.286" v="2097" actId="20577"/>
        <pc:sldMkLst>
          <pc:docMk/>
          <pc:sldMk cId="1227991698" sldId="810"/>
        </pc:sldMkLst>
        <pc:spChg chg="mod">
          <ac:chgData name="ziran wu" userId="9f9739ad9b769acf" providerId="LiveId" clId="{1D220820-7E96-44FF-8A73-7E220F108F20}" dt="2024-06-05T13:36:31.286" v="2097" actId="20577"/>
          <ac:spMkLst>
            <pc:docMk/>
            <pc:sldMk cId="1227991698" sldId="810"/>
            <ac:spMk id="33794" creationId="{00000000-0000-0000-0000-000000000000}"/>
          </ac:spMkLst>
        </pc:spChg>
      </pc:sldChg>
      <pc:sldChg chg="modNotesTx">
        <pc:chgData name="ziran wu" userId="9f9739ad9b769acf" providerId="LiveId" clId="{1D220820-7E96-44FF-8A73-7E220F108F20}" dt="2024-06-05T13:12:54.421" v="1316" actId="20577"/>
        <pc:sldMkLst>
          <pc:docMk/>
          <pc:sldMk cId="1538620616" sldId="811"/>
        </pc:sldMkLst>
      </pc:sldChg>
      <pc:sldChg chg="addSp delSp mod modNotesTx">
        <pc:chgData name="ziran wu" userId="9f9739ad9b769acf" providerId="LiveId" clId="{1D220820-7E96-44FF-8A73-7E220F108F20}" dt="2024-06-06T02:09:02.312" v="2939" actId="20577"/>
        <pc:sldMkLst>
          <pc:docMk/>
          <pc:sldMk cId="1331688840" sldId="812"/>
        </pc:sldMkLst>
        <pc:spChg chg="add del">
          <ac:chgData name="ziran wu" userId="9f9739ad9b769acf" providerId="LiveId" clId="{1D220820-7E96-44FF-8A73-7E220F108F20}" dt="2024-06-05T13:18:22.560" v="1338" actId="11529"/>
          <ac:spMkLst>
            <pc:docMk/>
            <pc:sldMk cId="1331688840" sldId="812"/>
            <ac:spMk id="2" creationId="{751C67F8-86F3-FD55-8AED-7F06B5DEC5B6}"/>
          </ac:spMkLst>
        </pc:spChg>
      </pc:sldChg>
      <pc:sldChg chg="del">
        <pc:chgData name="ziran wu" userId="9f9739ad9b769acf" providerId="LiveId" clId="{1D220820-7E96-44FF-8A73-7E220F108F20}" dt="2024-06-05T13:18:57.610" v="1339" actId="47"/>
        <pc:sldMkLst>
          <pc:docMk/>
          <pc:sldMk cId="1092078772" sldId="813"/>
        </pc:sldMkLst>
      </pc:sldChg>
      <pc:sldChg chg="addSp mod modNotesTx">
        <pc:chgData name="ziran wu" userId="9f9739ad9b769acf" providerId="LiveId" clId="{1D220820-7E96-44FF-8A73-7E220F108F20}" dt="2024-06-05T13:24:16.464" v="1679" actId="20577"/>
        <pc:sldMkLst>
          <pc:docMk/>
          <pc:sldMk cId="315648206" sldId="814"/>
        </pc:sldMkLst>
        <pc:spChg chg="add">
          <ac:chgData name="ziran wu" userId="9f9739ad9b769acf" providerId="LiveId" clId="{1D220820-7E96-44FF-8A73-7E220F108F20}" dt="2024-06-05T13:19:13.936" v="1340" actId="11529"/>
          <ac:spMkLst>
            <pc:docMk/>
            <pc:sldMk cId="315648206" sldId="814"/>
            <ac:spMk id="2" creationId="{51E05679-B475-32ED-E89F-94FF4CD83895}"/>
          </ac:spMkLst>
        </pc:spChg>
      </pc:sldChg>
      <pc:sldChg chg="modSp mod modNotesTx">
        <pc:chgData name="ziran wu" userId="9f9739ad9b769acf" providerId="LiveId" clId="{1D220820-7E96-44FF-8A73-7E220F108F20}" dt="2024-06-05T13:35:53.221" v="2088"/>
        <pc:sldMkLst>
          <pc:docMk/>
          <pc:sldMk cId="694281671" sldId="816"/>
        </pc:sldMkLst>
        <pc:spChg chg="mod">
          <ac:chgData name="ziran wu" userId="9f9739ad9b769acf" providerId="LiveId" clId="{1D220820-7E96-44FF-8A73-7E220F108F20}" dt="2024-06-05T13:27:13.358" v="1838" actId="207"/>
          <ac:spMkLst>
            <pc:docMk/>
            <pc:sldMk cId="694281671" sldId="816"/>
            <ac:spMk id="45058" creationId="{00000000-0000-0000-0000-000000000000}"/>
          </ac:spMkLst>
        </pc:spChg>
      </pc:sldChg>
      <pc:sldChg chg="del modNotesTx">
        <pc:chgData name="ziran wu" userId="9f9739ad9b769acf" providerId="LiveId" clId="{1D220820-7E96-44FF-8A73-7E220F108F20}" dt="2024-06-05T13:35:55.113" v="2089" actId="47"/>
        <pc:sldMkLst>
          <pc:docMk/>
          <pc:sldMk cId="755230154" sldId="817"/>
        </pc:sldMkLst>
      </pc:sldChg>
      <pc:sldChg chg="addSp modSp mod modNotesTx">
        <pc:chgData name="ziran wu" userId="9f9739ad9b769acf" providerId="LiveId" clId="{1D220820-7E96-44FF-8A73-7E220F108F20}" dt="2024-06-05T13:31:48.719" v="2087" actId="20577"/>
        <pc:sldMkLst>
          <pc:docMk/>
          <pc:sldMk cId="2139286305" sldId="818"/>
        </pc:sldMkLst>
        <pc:spChg chg="add mod">
          <ac:chgData name="ziran wu" userId="9f9739ad9b769acf" providerId="LiveId" clId="{1D220820-7E96-44FF-8A73-7E220F108F20}" dt="2024-06-05T13:29:04.124" v="1966" actId="1076"/>
          <ac:spMkLst>
            <pc:docMk/>
            <pc:sldMk cId="2139286305" sldId="818"/>
            <ac:spMk id="3" creationId="{C67185DB-C52A-99D8-CD95-1D90F0A6A9A4}"/>
          </ac:spMkLst>
        </pc:spChg>
        <pc:spChg chg="mod">
          <ac:chgData name="ziran wu" userId="9f9739ad9b769acf" providerId="LiveId" clId="{1D220820-7E96-44FF-8A73-7E220F108F20}" dt="2024-06-05T13:28:57.875" v="1964" actId="1076"/>
          <ac:spMkLst>
            <pc:docMk/>
            <pc:sldMk cId="2139286305" sldId="818"/>
            <ac:spMk id="110594" creationId="{00000000-0000-0000-0000-000000000000}"/>
          </ac:spMkLst>
        </pc:spChg>
      </pc:sldChg>
      <pc:sldChg chg="addSp modSp mod modNotesTx">
        <pc:chgData name="ziran wu" userId="9f9739ad9b769acf" providerId="LiveId" clId="{1D220820-7E96-44FF-8A73-7E220F108F20}" dt="2024-06-12T04:10:51.200" v="3611" actId="20577"/>
        <pc:sldMkLst>
          <pc:docMk/>
          <pc:sldMk cId="1882451875" sldId="824"/>
        </pc:sldMkLst>
        <pc:spChg chg="add">
          <ac:chgData name="ziran wu" userId="9f9739ad9b769acf" providerId="LiveId" clId="{1D220820-7E96-44FF-8A73-7E220F108F20}" dt="2024-06-05T13:05:57.583" v="1132" actId="11529"/>
          <ac:spMkLst>
            <pc:docMk/>
            <pc:sldMk cId="1882451875" sldId="824"/>
            <ac:spMk id="3" creationId="{0973BB84-DF49-C0EC-3560-7F23D3541688}"/>
          </ac:spMkLst>
        </pc:spChg>
        <pc:spChg chg="mod">
          <ac:chgData name="ziran wu" userId="9f9739ad9b769acf" providerId="LiveId" clId="{1D220820-7E96-44FF-8A73-7E220F108F20}" dt="2024-06-05T12:15:31.238" v="300" actId="207"/>
          <ac:spMkLst>
            <pc:docMk/>
            <pc:sldMk cId="1882451875" sldId="824"/>
            <ac:spMk id="80898" creationId="{00000000-0000-0000-0000-000000000000}"/>
          </ac:spMkLst>
        </pc:spChg>
      </pc:sldChg>
      <pc:sldChg chg="modSp mod">
        <pc:chgData name="ziran wu" userId="9f9739ad9b769acf" providerId="LiveId" clId="{1D220820-7E96-44FF-8A73-7E220F108F20}" dt="2024-06-05T12:38:18.471" v="442" actId="113"/>
        <pc:sldMkLst>
          <pc:docMk/>
          <pc:sldMk cId="1715304898" sldId="830"/>
        </pc:sldMkLst>
        <pc:spChg chg="mod">
          <ac:chgData name="ziran wu" userId="9f9739ad9b769acf" providerId="LiveId" clId="{1D220820-7E96-44FF-8A73-7E220F108F20}" dt="2024-06-05T12:38:18.471" v="442" actId="113"/>
          <ac:spMkLst>
            <pc:docMk/>
            <pc:sldMk cId="1715304898" sldId="830"/>
            <ac:spMk id="16386" creationId="{00000000-0000-0000-0000-000000000000}"/>
          </ac:spMkLst>
        </pc:spChg>
      </pc:sldChg>
      <pc:sldChg chg="del">
        <pc:chgData name="ziran wu" userId="9f9739ad9b769acf" providerId="LiveId" clId="{1D220820-7E96-44FF-8A73-7E220F108F20}" dt="2024-06-05T12:19:49.687" v="301" actId="47"/>
        <pc:sldMkLst>
          <pc:docMk/>
          <pc:sldMk cId="848274310" sldId="832"/>
        </pc:sldMkLst>
      </pc:sldChg>
      <pc:sldChg chg="modSp">
        <pc:chgData name="ziran wu" userId="9f9739ad9b769acf" providerId="LiveId" clId="{1D220820-7E96-44FF-8A73-7E220F108F20}" dt="2024-06-05T12:36:37.217" v="438" actId="207"/>
        <pc:sldMkLst>
          <pc:docMk/>
          <pc:sldMk cId="1346772439" sldId="835"/>
        </pc:sldMkLst>
        <pc:spChg chg="mod">
          <ac:chgData name="ziran wu" userId="9f9739ad9b769acf" providerId="LiveId" clId="{1D220820-7E96-44FF-8A73-7E220F108F20}" dt="2024-06-05T12:36:37.217" v="438" actId="207"/>
          <ac:spMkLst>
            <pc:docMk/>
            <pc:sldMk cId="1346772439" sldId="835"/>
            <ac:spMk id="3" creationId="{00000000-0000-0000-0000-000000000000}"/>
          </ac:spMkLst>
        </pc:spChg>
      </pc:sldChg>
      <pc:sldChg chg="del">
        <pc:chgData name="ziran wu" userId="9f9739ad9b769acf" providerId="LiveId" clId="{1D220820-7E96-44FF-8A73-7E220F108F20}" dt="2024-06-05T11:55:41.142" v="0" actId="47"/>
        <pc:sldMkLst>
          <pc:docMk/>
          <pc:sldMk cId="1408939140" sldId="836"/>
        </pc:sldMkLst>
      </pc:sldChg>
      <pc:sldChg chg="del">
        <pc:chgData name="ziran wu" userId="9f9739ad9b769acf" providerId="LiveId" clId="{1D220820-7E96-44FF-8A73-7E220F108F20}" dt="2024-06-05T12:03:18.007" v="253" actId="47"/>
        <pc:sldMkLst>
          <pc:docMk/>
          <pc:sldMk cId="1821449590" sldId="843"/>
        </pc:sldMkLst>
      </pc:sldChg>
      <pc:sldChg chg="del">
        <pc:chgData name="ziran wu" userId="9f9739ad9b769acf" providerId="LiveId" clId="{1D220820-7E96-44FF-8A73-7E220F108F20}" dt="2024-06-05T12:03:18.663" v="254" actId="47"/>
        <pc:sldMkLst>
          <pc:docMk/>
          <pc:sldMk cId="415756834" sldId="845"/>
        </pc:sldMkLst>
      </pc:sldChg>
      <pc:sldChg chg="modSp mod">
        <pc:chgData name="ziran wu" userId="9f9739ad9b769acf" providerId="LiveId" clId="{1D220820-7E96-44FF-8A73-7E220F108F20}" dt="2024-06-05T12:34:52.873" v="435" actId="20577"/>
        <pc:sldMkLst>
          <pc:docMk/>
          <pc:sldMk cId="111173548" sldId="850"/>
        </pc:sldMkLst>
        <pc:spChg chg="mod">
          <ac:chgData name="ziran wu" userId="9f9739ad9b769acf" providerId="LiveId" clId="{1D220820-7E96-44FF-8A73-7E220F108F20}" dt="2024-06-05T12:34:52.873" v="435" actId="20577"/>
          <ac:spMkLst>
            <pc:docMk/>
            <pc:sldMk cId="111173548" sldId="850"/>
            <ac:spMk id="68610" creationId="{00000000-0000-0000-0000-000000000000}"/>
          </ac:spMkLst>
        </pc:spChg>
      </pc:sldChg>
      <pc:sldChg chg="modNotesTx">
        <pc:chgData name="ziran wu" userId="9f9739ad9b769acf" providerId="LiveId" clId="{1D220820-7E96-44FF-8A73-7E220F108F20}" dt="2024-06-05T11:58:17.309" v="71" actId="20577"/>
        <pc:sldMkLst>
          <pc:docMk/>
          <pc:sldMk cId="263428573" sldId="856"/>
        </pc:sldMkLst>
      </pc:sldChg>
      <pc:sldChg chg="del">
        <pc:chgData name="ziran wu" userId="9f9739ad9b769acf" providerId="LiveId" clId="{1D220820-7E96-44FF-8A73-7E220F108F20}" dt="2024-06-05T12:03:20.211" v="256" actId="47"/>
        <pc:sldMkLst>
          <pc:docMk/>
          <pc:sldMk cId="1160603706" sldId="858"/>
        </pc:sldMkLst>
      </pc:sldChg>
      <pc:sldChg chg="del">
        <pc:chgData name="ziran wu" userId="9f9739ad9b769acf" providerId="LiveId" clId="{1D220820-7E96-44FF-8A73-7E220F108F20}" dt="2024-06-06T01:29:39.043" v="2290" actId="47"/>
        <pc:sldMkLst>
          <pc:docMk/>
          <pc:sldMk cId="1066838151" sldId="863"/>
        </pc:sldMkLst>
      </pc:sldChg>
      <pc:sldChg chg="addSp modSp mod">
        <pc:chgData name="ziran wu" userId="9f9739ad9b769acf" providerId="LiveId" clId="{1D220820-7E96-44FF-8A73-7E220F108F20}" dt="2024-06-05T12:29:46.860" v="393" actId="14100"/>
        <pc:sldMkLst>
          <pc:docMk/>
          <pc:sldMk cId="2050882752" sldId="864"/>
        </pc:sldMkLst>
        <pc:spChg chg="mod">
          <ac:chgData name="ziran wu" userId="9f9739ad9b769acf" providerId="LiveId" clId="{1D220820-7E96-44FF-8A73-7E220F108F20}" dt="2024-06-05T12:27:54.501" v="336"/>
          <ac:spMkLst>
            <pc:docMk/>
            <pc:sldMk cId="2050882752" sldId="864"/>
            <ac:spMk id="3" creationId="{00000000-0000-0000-0000-000000000000}"/>
          </ac:spMkLst>
        </pc:spChg>
        <pc:spChg chg="add mod">
          <ac:chgData name="ziran wu" userId="9f9739ad9b769acf" providerId="LiveId" clId="{1D220820-7E96-44FF-8A73-7E220F108F20}" dt="2024-06-05T12:29:29.614" v="379" actId="20577"/>
          <ac:spMkLst>
            <pc:docMk/>
            <pc:sldMk cId="2050882752" sldId="864"/>
            <ac:spMk id="5" creationId="{1A93E243-0606-40AC-6774-C6E78DDE29F1}"/>
          </ac:spMkLst>
        </pc:spChg>
        <pc:spChg chg="add mod">
          <ac:chgData name="ziran wu" userId="9f9739ad9b769acf" providerId="LiveId" clId="{1D220820-7E96-44FF-8A73-7E220F108F20}" dt="2024-06-05T12:29:38.401" v="391" actId="1076"/>
          <ac:spMkLst>
            <pc:docMk/>
            <pc:sldMk cId="2050882752" sldId="864"/>
            <ac:spMk id="7" creationId="{B8EDDD01-D029-D0FE-32C9-E410BCBF1D13}"/>
          </ac:spMkLst>
        </pc:spChg>
        <pc:spChg chg="add mod">
          <ac:chgData name="ziran wu" userId="9f9739ad9b769acf" providerId="LiveId" clId="{1D220820-7E96-44FF-8A73-7E220F108F20}" dt="2024-06-05T12:29:46.860" v="393" actId="14100"/>
          <ac:spMkLst>
            <pc:docMk/>
            <pc:sldMk cId="2050882752" sldId="864"/>
            <ac:spMk id="8" creationId="{070A6346-C5A2-717A-D99E-E3364B6800C2}"/>
          </ac:spMkLst>
        </pc:spChg>
      </pc:sldChg>
      <pc:sldChg chg="addSp delSp modSp new mod modNotesTx">
        <pc:chgData name="ziran wu" userId="9f9739ad9b769acf" providerId="LiveId" clId="{1D220820-7E96-44FF-8A73-7E220F108F20}" dt="2024-06-06T01:39:13.975" v="2449" actId="20577"/>
        <pc:sldMkLst>
          <pc:docMk/>
          <pc:sldMk cId="426562997" sldId="865"/>
        </pc:sldMkLst>
        <pc:spChg chg="mod">
          <ac:chgData name="ziran wu" userId="9f9739ad9b769acf" providerId="LiveId" clId="{1D220820-7E96-44FF-8A73-7E220F108F20}" dt="2024-06-06T01:39:13.975" v="2449" actId="20577"/>
          <ac:spMkLst>
            <pc:docMk/>
            <pc:sldMk cId="426562997" sldId="865"/>
            <ac:spMk id="2" creationId="{713ECA45-7DAB-C4E8-EDEE-E9819B5AF502}"/>
          </ac:spMkLst>
        </pc:spChg>
        <pc:spChg chg="del">
          <ac:chgData name="ziran wu" userId="9f9739ad9b769acf" providerId="LiveId" clId="{1D220820-7E96-44FF-8A73-7E220F108F20}" dt="2024-06-05T13:47:49.090" v="2099" actId="22"/>
          <ac:spMkLst>
            <pc:docMk/>
            <pc:sldMk cId="426562997" sldId="865"/>
            <ac:spMk id="3" creationId="{9F54D8B3-A065-3FA9-436E-EDFE7E903928}"/>
          </ac:spMkLst>
        </pc:spChg>
        <pc:picChg chg="add mod ord">
          <ac:chgData name="ziran wu" userId="9f9739ad9b769acf" providerId="LiveId" clId="{1D220820-7E96-44FF-8A73-7E220F108F20}" dt="2024-06-05T13:47:53.075" v="2101" actId="1076"/>
          <ac:picMkLst>
            <pc:docMk/>
            <pc:sldMk cId="426562997" sldId="865"/>
            <ac:picMk id="5" creationId="{6BE23360-1F76-CFC1-38C7-B3AEA332C362}"/>
          </ac:picMkLst>
        </pc:picChg>
      </pc:sldChg>
      <pc:sldChg chg="del">
        <pc:chgData name="ziran wu" userId="9f9739ad9b769acf" providerId="LiveId" clId="{1D220820-7E96-44FF-8A73-7E220F108F20}" dt="2024-06-05T12:03:19.577" v="255" actId="47"/>
        <pc:sldMkLst>
          <pc:docMk/>
          <pc:sldMk cId="1362675099" sldId="865"/>
        </pc:sldMkLst>
      </pc:sldChg>
      <pc:sldChg chg="addSp delSp modSp new mod">
        <pc:chgData name="ziran wu" userId="9f9739ad9b769acf" providerId="LiveId" clId="{1D220820-7E96-44FF-8A73-7E220F108F20}" dt="2024-06-05T13:50:14.747" v="2269" actId="1076"/>
        <pc:sldMkLst>
          <pc:docMk/>
          <pc:sldMk cId="3970730569" sldId="866"/>
        </pc:sldMkLst>
        <pc:spChg chg="del">
          <ac:chgData name="ziran wu" userId="9f9739ad9b769acf" providerId="LiveId" clId="{1D220820-7E96-44FF-8A73-7E220F108F20}" dt="2024-06-05T13:50:11.505" v="2267" actId="22"/>
          <ac:spMkLst>
            <pc:docMk/>
            <pc:sldMk cId="3970730569" sldId="866"/>
            <ac:spMk id="3" creationId="{39DBE7DD-CA3E-24DA-5CF4-07CFCDE9A819}"/>
          </ac:spMkLst>
        </pc:spChg>
        <pc:picChg chg="add mod ord">
          <ac:chgData name="ziran wu" userId="9f9739ad9b769acf" providerId="LiveId" clId="{1D220820-7E96-44FF-8A73-7E220F108F20}" dt="2024-06-05T13:50:14.747" v="2269" actId="1076"/>
          <ac:picMkLst>
            <pc:docMk/>
            <pc:sldMk cId="3970730569" sldId="866"/>
            <ac:picMk id="5" creationId="{763FF0CE-756C-9F33-B24E-25D2CF35CEC8}"/>
          </ac:picMkLst>
        </pc:picChg>
      </pc:sldChg>
      <pc:sldChg chg="addSp delSp modSp new mod">
        <pc:chgData name="ziran wu" userId="9f9739ad9b769acf" providerId="LiveId" clId="{1D220820-7E96-44FF-8A73-7E220F108F20}" dt="2024-06-05T13:56:01.175" v="2278" actId="1076"/>
        <pc:sldMkLst>
          <pc:docMk/>
          <pc:sldMk cId="1849018755" sldId="867"/>
        </pc:sldMkLst>
        <pc:spChg chg="del">
          <ac:chgData name="ziran wu" userId="9f9739ad9b769acf" providerId="LiveId" clId="{1D220820-7E96-44FF-8A73-7E220F108F20}" dt="2024-06-05T13:55:50.411" v="2273" actId="478"/>
          <ac:spMkLst>
            <pc:docMk/>
            <pc:sldMk cId="1849018755" sldId="867"/>
            <ac:spMk id="3" creationId="{26E6AC76-B3E2-2FD4-E406-3EDD8E430B85}"/>
          </ac:spMkLst>
        </pc:spChg>
        <pc:picChg chg="add mod">
          <ac:chgData name="ziran wu" userId="9f9739ad9b769acf" providerId="LiveId" clId="{1D220820-7E96-44FF-8A73-7E220F108F20}" dt="2024-06-05T13:56:01.175" v="2278" actId="1076"/>
          <ac:picMkLst>
            <pc:docMk/>
            <pc:sldMk cId="1849018755" sldId="867"/>
            <ac:picMk id="5" creationId="{73789C70-C2AE-6270-1F34-D077C88F6A3C}"/>
          </ac:picMkLst>
        </pc:picChg>
      </pc:sldChg>
      <pc:sldChg chg="addSp modSp new mod modNotesTx">
        <pc:chgData name="ziran wu" userId="9f9739ad9b769acf" providerId="LiveId" clId="{1D220820-7E96-44FF-8A73-7E220F108F20}" dt="2024-06-06T01:31:43.056" v="2397" actId="20577"/>
        <pc:sldMkLst>
          <pc:docMk/>
          <pc:sldMk cId="4053410096" sldId="868"/>
        </pc:sldMkLst>
        <pc:picChg chg="add mod">
          <ac:chgData name="ziran wu" userId="9f9739ad9b769acf" providerId="LiveId" clId="{1D220820-7E96-44FF-8A73-7E220F108F20}" dt="2024-06-05T13:57:50.362" v="2283" actId="1076"/>
          <ac:picMkLst>
            <pc:docMk/>
            <pc:sldMk cId="4053410096" sldId="868"/>
            <ac:picMk id="5" creationId="{6F99A179-172F-09DD-77F5-666A3FD322F4}"/>
          </ac:picMkLst>
        </pc:picChg>
      </pc:sldChg>
      <pc:sldChg chg="addSp modSp new mod">
        <pc:chgData name="ziran wu" userId="9f9739ad9b769acf" providerId="LiveId" clId="{1D220820-7E96-44FF-8A73-7E220F108F20}" dt="2024-06-05T13:58:09.460" v="2287" actId="1076"/>
        <pc:sldMkLst>
          <pc:docMk/>
          <pc:sldMk cId="145645077" sldId="869"/>
        </pc:sldMkLst>
        <pc:picChg chg="add mod">
          <ac:chgData name="ziran wu" userId="9f9739ad9b769acf" providerId="LiveId" clId="{1D220820-7E96-44FF-8A73-7E220F108F20}" dt="2024-06-05T13:58:09.460" v="2287" actId="1076"/>
          <ac:picMkLst>
            <pc:docMk/>
            <pc:sldMk cId="145645077" sldId="869"/>
            <ac:picMk id="5" creationId="{C09EF39F-72C0-F6AB-6C32-9BAA6E099F99}"/>
          </ac:picMkLst>
        </pc:picChg>
      </pc:sldChg>
      <pc:sldChg chg="addSp modSp new mod modNotesTx">
        <pc:chgData name="ziran wu" userId="9f9739ad9b769acf" providerId="LiveId" clId="{1D220820-7E96-44FF-8A73-7E220F108F20}" dt="2024-06-06T02:05:49.021" v="2732" actId="20577"/>
        <pc:sldMkLst>
          <pc:docMk/>
          <pc:sldMk cId="1231691384" sldId="870"/>
        </pc:sldMkLst>
        <pc:spChg chg="mod">
          <ac:chgData name="ziran wu" userId="9f9739ad9b769acf" providerId="LiveId" clId="{1D220820-7E96-44FF-8A73-7E220F108F20}" dt="2024-06-06T01:39:26.768" v="2465" actId="20577"/>
          <ac:spMkLst>
            <pc:docMk/>
            <pc:sldMk cId="1231691384" sldId="870"/>
            <ac:spMk id="2" creationId="{6C9848EB-79B9-1748-FFE4-CF9EC4A74EBE}"/>
          </ac:spMkLst>
        </pc:spChg>
        <pc:picChg chg="add mod">
          <ac:chgData name="ziran wu" userId="9f9739ad9b769acf" providerId="LiveId" clId="{1D220820-7E96-44FF-8A73-7E220F108F20}" dt="2024-06-06T01:39:58.003" v="2470" actId="1076"/>
          <ac:picMkLst>
            <pc:docMk/>
            <pc:sldMk cId="1231691384" sldId="870"/>
            <ac:picMk id="5" creationId="{806211F6-0C34-0E2E-883A-5BDAFAE96053}"/>
          </ac:picMkLst>
        </pc:picChg>
      </pc:sldChg>
      <pc:sldChg chg="addSp delSp modSp new mod">
        <pc:chgData name="ziran wu" userId="9f9739ad9b769acf" providerId="LiveId" clId="{1D220820-7E96-44FF-8A73-7E220F108F20}" dt="2024-06-06T01:48:14.318" v="2477" actId="1076"/>
        <pc:sldMkLst>
          <pc:docMk/>
          <pc:sldMk cId="594521170" sldId="871"/>
        </pc:sldMkLst>
        <pc:picChg chg="add del mod">
          <ac:chgData name="ziran wu" userId="9f9739ad9b769acf" providerId="LiveId" clId="{1D220820-7E96-44FF-8A73-7E220F108F20}" dt="2024-06-06T01:41:46.404" v="2474" actId="478"/>
          <ac:picMkLst>
            <pc:docMk/>
            <pc:sldMk cId="594521170" sldId="871"/>
            <ac:picMk id="5" creationId="{7186A804-B80C-B945-7C21-38B5284E5E1F}"/>
          </ac:picMkLst>
        </pc:picChg>
        <pc:picChg chg="add mod">
          <ac:chgData name="ziran wu" userId="9f9739ad9b769acf" providerId="LiveId" clId="{1D220820-7E96-44FF-8A73-7E220F108F20}" dt="2024-06-06T01:48:14.318" v="2477" actId="1076"/>
          <ac:picMkLst>
            <pc:docMk/>
            <pc:sldMk cId="594521170" sldId="871"/>
            <ac:picMk id="7" creationId="{712173DD-0D60-B178-1846-F06C29E7E3E2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1" tIns="48326" rIns="96651" bIns="48326" numCol="1" anchor="t" anchorCtr="0" compatLnSpc="1">
            <a:prstTxWarp prst="textNoShape">
              <a:avLst/>
            </a:prstTxWarp>
          </a:bodyPr>
          <a:lstStyle>
            <a:lvl1pPr defTabSz="966788">
              <a:defRPr sz="1400">
                <a:latin typeface="Helvetica" pitchFamily="-84" charset="0"/>
                <a:ea typeface="MS PGothic" panose="020B0600070205080204" pitchFamily="34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9149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4963" y="0"/>
            <a:ext cx="317023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1" tIns="48326" rIns="96651" bIns="48326" numCol="1" anchor="t" anchorCtr="0" compatLnSpc="1">
            <a:prstTxWarp prst="textNoShape">
              <a:avLst/>
            </a:prstTxWarp>
          </a:bodyPr>
          <a:lstStyle>
            <a:lvl1pPr algn="r" defTabSz="966788">
              <a:defRPr sz="1400">
                <a:latin typeface="Helvetica" pitchFamily="-84" charset="0"/>
                <a:ea typeface="MS PGothic" panose="020B0600070205080204" pitchFamily="34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9149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1775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1" tIns="48326" rIns="96651" bIns="48326" numCol="1" anchor="b" anchorCtr="0" compatLnSpc="1">
            <a:prstTxWarp prst="textNoShape">
              <a:avLst/>
            </a:prstTxWarp>
          </a:bodyPr>
          <a:lstStyle>
            <a:lvl1pPr defTabSz="966788">
              <a:defRPr sz="1400">
                <a:latin typeface="Helvetica" pitchFamily="-84" charset="0"/>
                <a:ea typeface="MS PGothic" panose="020B0600070205080204" pitchFamily="34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9149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1" tIns="48326" rIns="96651" bIns="48326" numCol="1" anchor="b" anchorCtr="0" compatLnSpc="1">
            <a:prstTxWarp prst="textNoShape">
              <a:avLst/>
            </a:prstTxWarp>
          </a:bodyPr>
          <a:lstStyle>
            <a:lvl1pPr algn="r" defTabSz="966788">
              <a:defRPr sz="1400">
                <a:latin typeface="Helvetica" panose="020B0604020202020204" pitchFamily="34" charset="0"/>
                <a:ea typeface="MS PGothic" panose="020B0600070205080204" pitchFamily="34" charset="-128"/>
              </a:defRPr>
            </a:lvl1pPr>
          </a:lstStyle>
          <a:p>
            <a:pPr>
              <a:defRPr/>
            </a:pPr>
            <a:fld id="{09C50B58-92D6-D84C-A73B-4DEFB80EA4A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449032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6651" tIns="48326" rIns="96651" bIns="48326" numCol="1" anchor="ctr" anchorCtr="0" compatLnSpc="1">
            <a:prstTxWarp prst="textNoShape">
              <a:avLst/>
            </a:prstTxWarp>
          </a:bodyPr>
          <a:lstStyle>
            <a:lvl1pPr defTabSz="966788">
              <a:defRPr sz="1400">
                <a:latin typeface="Times New Roman" pitchFamily="18" charset="0"/>
                <a:ea typeface="MS PGothic" panose="020B0600070205080204" pitchFamily="34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4963" y="0"/>
            <a:ext cx="317023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6651" tIns="48326" rIns="96651" bIns="48326" numCol="1" anchor="ctr" anchorCtr="0" compatLnSpc="1">
            <a:prstTxWarp prst="textNoShape">
              <a:avLst/>
            </a:prstTxWarp>
          </a:bodyPr>
          <a:lstStyle>
            <a:lvl1pPr algn="r" defTabSz="966788">
              <a:defRPr sz="1400">
                <a:latin typeface="Times New Roman" pitchFamily="18" charset="0"/>
                <a:ea typeface="MS PGothic" panose="020B0600070205080204" pitchFamily="34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57263" y="720725"/>
            <a:ext cx="5400675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614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76313" y="4560888"/>
            <a:ext cx="5362575" cy="4319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6651" tIns="48326" rIns="96651" bIns="48326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15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1775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6651" tIns="48326" rIns="96651" bIns="48326" numCol="1" anchor="b" anchorCtr="0" compatLnSpc="1">
            <a:prstTxWarp prst="textNoShape">
              <a:avLst/>
            </a:prstTxWarp>
          </a:bodyPr>
          <a:lstStyle>
            <a:lvl1pPr defTabSz="966788">
              <a:defRPr sz="1400">
                <a:latin typeface="Times New Roman" pitchFamily="18" charset="0"/>
                <a:ea typeface="MS PGothic" panose="020B0600070205080204" pitchFamily="34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5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6651" tIns="48326" rIns="96651" bIns="48326" numCol="1" anchor="b" anchorCtr="0" compatLnSpc="1">
            <a:prstTxWarp prst="textNoShape">
              <a:avLst/>
            </a:prstTxWarp>
          </a:bodyPr>
          <a:lstStyle>
            <a:lvl1pPr algn="r" defTabSz="966788">
              <a:defRPr sz="1400"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</a:lstStyle>
          <a:p>
            <a:pPr>
              <a:defRPr/>
            </a:pPr>
            <a:fld id="{1AC77A17-4888-C140-B805-5EE50BF8072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9337723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700" kern="1200">
        <a:solidFill>
          <a:schemeClr val="tx1"/>
        </a:solidFill>
        <a:latin typeface="Times New Roman" charset="0"/>
        <a:ea typeface="MS PGothic" pitchFamily="34" charset="-128"/>
        <a:cs typeface="ＭＳ Ｐゴシック" charset="-128"/>
      </a:defRPr>
    </a:lvl1pPr>
    <a:lvl2pPr marL="650875" algn="l" rtl="0" eaLnBrk="0" fontAlgn="base" hangingPunct="0">
      <a:spcBef>
        <a:spcPct val="30000"/>
      </a:spcBef>
      <a:spcAft>
        <a:spcPct val="0"/>
      </a:spcAft>
      <a:defRPr sz="1700" kern="1200">
        <a:solidFill>
          <a:schemeClr val="tx1"/>
        </a:solidFill>
        <a:latin typeface="Times New Roman" charset="0"/>
        <a:ea typeface="MS PGothic" pitchFamily="34" charset="-128"/>
        <a:cs typeface="ＭＳ Ｐゴシック" charset="-128"/>
      </a:defRPr>
    </a:lvl2pPr>
    <a:lvl3pPr marL="1303338" algn="l" rtl="0" eaLnBrk="0" fontAlgn="base" hangingPunct="0">
      <a:spcBef>
        <a:spcPct val="30000"/>
      </a:spcBef>
      <a:spcAft>
        <a:spcPct val="0"/>
      </a:spcAft>
      <a:defRPr sz="1700" kern="1200">
        <a:solidFill>
          <a:schemeClr val="tx1"/>
        </a:solidFill>
        <a:latin typeface="Times New Roman" charset="0"/>
        <a:ea typeface="MS PGothic" pitchFamily="34" charset="-128"/>
        <a:cs typeface="ＭＳ Ｐゴシック" charset="-128"/>
      </a:defRPr>
    </a:lvl3pPr>
    <a:lvl4pPr marL="1957388" algn="l" rtl="0" eaLnBrk="0" fontAlgn="base" hangingPunct="0">
      <a:spcBef>
        <a:spcPct val="30000"/>
      </a:spcBef>
      <a:spcAft>
        <a:spcPct val="0"/>
      </a:spcAft>
      <a:defRPr sz="1700" kern="1200">
        <a:solidFill>
          <a:schemeClr val="tx1"/>
        </a:solidFill>
        <a:latin typeface="Times New Roman" charset="0"/>
        <a:ea typeface="MS PGothic" pitchFamily="34" charset="-128"/>
        <a:cs typeface="ＭＳ Ｐゴシック" charset="-128"/>
      </a:defRPr>
    </a:lvl4pPr>
    <a:lvl5pPr marL="2609850" algn="l" rtl="0" eaLnBrk="0" fontAlgn="base" hangingPunct="0">
      <a:spcBef>
        <a:spcPct val="30000"/>
      </a:spcBef>
      <a:spcAft>
        <a:spcPct val="0"/>
      </a:spcAft>
      <a:defRPr sz="1700" kern="1200">
        <a:solidFill>
          <a:schemeClr val="tx1"/>
        </a:solidFill>
        <a:latin typeface="Times New Roman" charset="0"/>
        <a:ea typeface="MS PGothic" pitchFamily="34" charset="-128"/>
        <a:cs typeface="ＭＳ Ｐゴシック" charset="-128"/>
      </a:defRPr>
    </a:lvl5pPr>
    <a:lvl6pPr marL="3265388" algn="l" defTabSz="653077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6pPr>
    <a:lvl7pPr marL="3918465" algn="l" defTabSz="653077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7pPr>
    <a:lvl8pPr marL="4571543" algn="l" defTabSz="653077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8pPr>
    <a:lvl9pPr marL="5224620" algn="l" defTabSz="653077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fld id="{C4EF8B15-8A89-C44F-BB27-64E5FEEAF1CF}" type="slidenum">
              <a:rPr lang="en-US" altLang="zh-CN">
                <a:latin typeface="Times New Roman" charset="0"/>
              </a:rPr>
              <a:pPr/>
              <a:t>1</a:t>
            </a:fld>
            <a:endParaRPr lang="en-US" altLang="zh-CN">
              <a:latin typeface="Times New Roman" charset="0"/>
            </a:endParaRPr>
          </a:p>
        </p:txBody>
      </p:sp>
      <p:sp>
        <p:nvSpPr>
          <p:cNvPr id="6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zh-CN" altLang="zh-CN" dirty="0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229666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fld id="{0B8C5016-E752-1A4E-8C39-C63D915B88D1}" type="slidenum">
              <a:rPr lang="en-US" altLang="zh-CN">
                <a:latin typeface="Times New Roman" charset="0"/>
              </a:rPr>
              <a:pPr/>
              <a:t>19</a:t>
            </a:fld>
            <a:endParaRPr lang="en-US" altLang="zh-CN">
              <a:latin typeface="Times New Roman" charset="0"/>
            </a:endParaRPr>
          </a:p>
        </p:txBody>
      </p:sp>
      <p:sp>
        <p:nvSpPr>
          <p:cNvPr id="77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zh-CN" altLang="zh-CN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466457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fld id="{B1EEFD9E-E74D-3840-ADFE-5AB40F0602A1}" type="slidenum">
              <a:rPr lang="en-US" altLang="zh-CN">
                <a:latin typeface="Times New Roman" charset="0"/>
              </a:rPr>
              <a:pPr/>
              <a:t>20</a:t>
            </a:fld>
            <a:endParaRPr lang="en-US" altLang="zh-CN">
              <a:latin typeface="Times New Roman" charset="0"/>
            </a:endParaRPr>
          </a:p>
        </p:txBody>
      </p:sp>
      <p:sp>
        <p:nvSpPr>
          <p:cNvPr id="798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zh-CN" altLang="zh-CN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085620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fld id="{3EEEA32F-BCB1-054C-957F-3D3CF8A25434}" type="slidenum">
              <a:rPr lang="en-US" altLang="zh-CN">
                <a:latin typeface="Times New Roman" charset="0"/>
              </a:rPr>
              <a:pPr/>
              <a:t>21</a:t>
            </a:fld>
            <a:endParaRPr lang="en-US" altLang="zh-CN">
              <a:latin typeface="Times New Roman" charset="0"/>
            </a:endParaRPr>
          </a:p>
        </p:txBody>
      </p:sp>
      <p:sp>
        <p:nvSpPr>
          <p:cNvPr id="819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r>
              <a:rPr lang="zh-CN" altLang="en-US" dirty="0">
                <a:ea typeface="MS PGothic" charset="-128"/>
              </a:rPr>
              <a:t>这里是先自减之后判断是否小于</a:t>
            </a:r>
            <a:r>
              <a:rPr lang="en-US" altLang="zh-CN" dirty="0">
                <a:ea typeface="MS PGothic" charset="-128"/>
              </a:rPr>
              <a:t>0</a:t>
            </a:r>
            <a:r>
              <a:rPr lang="zh-CN" altLang="en-US" dirty="0">
                <a:ea typeface="MS PGothic" charset="-128"/>
              </a:rPr>
              <a:t>，若小于则说明原本就没有可用资源，那么进入阻塞，等待可用资源（从</a:t>
            </a:r>
            <a:r>
              <a:rPr lang="en-US" altLang="zh-CN" dirty="0">
                <a:ea typeface="MS PGothic" charset="-128"/>
              </a:rPr>
              <a:t>-1</a:t>
            </a:r>
            <a:r>
              <a:rPr lang="zh-CN" altLang="en-US" dirty="0">
                <a:ea typeface="MS PGothic" charset="-128"/>
              </a:rPr>
              <a:t>到</a:t>
            </a:r>
            <a:r>
              <a:rPr lang="en-US" altLang="zh-CN" dirty="0">
                <a:ea typeface="MS PGothic" charset="-128"/>
              </a:rPr>
              <a:t>0</a:t>
            </a:r>
            <a:r>
              <a:rPr lang="zh-CN" altLang="en-US" dirty="0">
                <a:ea typeface="MS PGothic" charset="-128"/>
              </a:rPr>
              <a:t>）</a:t>
            </a:r>
            <a:endParaRPr lang="en-US" altLang="zh-CN" dirty="0">
              <a:ea typeface="MS PGothic" charset="-128"/>
            </a:endParaRPr>
          </a:p>
          <a:p>
            <a:r>
              <a:rPr lang="zh-CN" altLang="en-US" dirty="0">
                <a:ea typeface="MS PGothic" charset="-128"/>
              </a:rPr>
              <a:t>这样允许进程提前排队等待，释放</a:t>
            </a:r>
            <a:r>
              <a:rPr lang="en-US" altLang="zh-CN" dirty="0" err="1">
                <a:ea typeface="MS PGothic" charset="-128"/>
              </a:rPr>
              <a:t>cpu</a:t>
            </a:r>
            <a:r>
              <a:rPr lang="zh-CN" altLang="en-US" dirty="0">
                <a:ea typeface="MS PGothic" charset="-128"/>
              </a:rPr>
              <a:t>，而不是</a:t>
            </a:r>
            <a:r>
              <a:rPr lang="en-US" altLang="zh-CN" dirty="0">
                <a:ea typeface="MS PGothic" charset="-128"/>
              </a:rPr>
              <a:t>busy wait</a:t>
            </a:r>
            <a:r>
              <a:rPr lang="zh-CN" altLang="en-US" dirty="0">
                <a:ea typeface="MS PGothic" charset="-128"/>
              </a:rPr>
              <a:t>一直占用</a:t>
            </a:r>
            <a:r>
              <a:rPr lang="en-US" altLang="zh-CN" dirty="0" err="1">
                <a:ea typeface="MS PGothic" charset="-128"/>
              </a:rPr>
              <a:t>cpu</a:t>
            </a:r>
            <a:r>
              <a:rPr lang="zh-CN" altLang="en-US" dirty="0">
                <a:ea typeface="MS PGothic" charset="-128"/>
              </a:rPr>
              <a:t>。</a:t>
            </a:r>
            <a:endParaRPr lang="zh-CN" altLang="zh-CN" dirty="0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395755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fld id="{3EEEA32F-BCB1-054C-957F-3D3CF8A25434}" type="slidenum">
              <a:rPr lang="en-US" altLang="zh-CN">
                <a:latin typeface="Times New Roman" charset="0"/>
              </a:rPr>
              <a:pPr/>
              <a:t>22</a:t>
            </a:fld>
            <a:endParaRPr lang="en-US" altLang="zh-CN">
              <a:latin typeface="Times New Roman" charset="0"/>
            </a:endParaRPr>
          </a:p>
        </p:txBody>
      </p:sp>
      <p:sp>
        <p:nvSpPr>
          <p:cNvPr id="819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r>
              <a:rPr lang="zh-CN" altLang="en-US" dirty="0">
                <a:ea typeface="MS PGothic" charset="-128"/>
              </a:rPr>
              <a:t>先自增，如果自增后还是小于</a:t>
            </a:r>
            <a:r>
              <a:rPr lang="en-US" altLang="zh-CN" dirty="0">
                <a:ea typeface="MS PGothic" charset="-128"/>
              </a:rPr>
              <a:t>0</a:t>
            </a:r>
            <a:r>
              <a:rPr lang="zh-CN" altLang="en-US" dirty="0">
                <a:ea typeface="MS PGothic" charset="-128"/>
              </a:rPr>
              <a:t>或者等于</a:t>
            </a:r>
            <a:r>
              <a:rPr lang="en-US" altLang="zh-CN" dirty="0">
                <a:ea typeface="MS PGothic" charset="-128"/>
              </a:rPr>
              <a:t>0</a:t>
            </a:r>
            <a:r>
              <a:rPr lang="zh-CN" altLang="en-US" dirty="0">
                <a:ea typeface="MS PGothic" charset="-128"/>
              </a:rPr>
              <a:t>，则说明有人在提前排队等待资源，此时从一个等待的进程从等待队列中移除。</a:t>
            </a:r>
            <a:endParaRPr lang="en-US" altLang="zh-CN" dirty="0">
              <a:ea typeface="MS PGothic" charset="-128"/>
            </a:endParaRPr>
          </a:p>
          <a:p>
            <a:r>
              <a:rPr lang="zh-CN" altLang="en-US">
                <a:ea typeface="MS PGothic" charset="-128"/>
              </a:rPr>
              <a:t>也就是先处理完等待队列的，等待队列没有了才会来一个处理一个。</a:t>
            </a:r>
            <a:endParaRPr lang="zh-CN" altLang="zh-CN" dirty="0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966387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How to use three semaphores?</a:t>
            </a:r>
          </a:p>
          <a:p>
            <a:endParaRPr lang="en-US" altLang="zh-CN" dirty="0"/>
          </a:p>
          <a:p>
            <a:r>
              <a:rPr lang="en-US" altLang="zh-CN" dirty="0"/>
              <a:t>A: signal(B);signal(C);wait(A);wait(A)</a:t>
            </a:r>
          </a:p>
          <a:p>
            <a:r>
              <a:rPr lang="en-US" altLang="zh-CN" dirty="0"/>
              <a:t>B: wait(B);signal(A)</a:t>
            </a:r>
          </a:p>
          <a:p>
            <a:r>
              <a:rPr lang="en-US" altLang="zh-CN" dirty="0"/>
              <a:t>C: wait(C);signal(A)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AC77A17-4888-C140-B805-5EE50BF80723}" type="slidenum">
              <a:rPr lang="en-US" altLang="zh-CN" smtClean="0"/>
              <a:pPr>
                <a:defRPr/>
              </a:pPr>
              <a:t>27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79542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AC77A17-4888-C140-B805-5EE50BF80723}" type="slidenum">
              <a:rPr lang="en-US" altLang="zh-CN" smtClean="0"/>
              <a:pPr>
                <a:defRPr/>
              </a:pPr>
              <a:t>29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388493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fld id="{66A5E876-89C9-9547-A41C-E8852CF48CEB}" type="slidenum">
              <a:rPr lang="en-US" altLang="zh-CN">
                <a:latin typeface="Times New Roman" charset="0"/>
              </a:rPr>
              <a:pPr/>
              <a:t>30</a:t>
            </a:fld>
            <a:endParaRPr lang="en-US" altLang="zh-CN">
              <a:latin typeface="Times New Roman" charset="0"/>
            </a:endParaRPr>
          </a:p>
        </p:txBody>
      </p:sp>
      <p:sp>
        <p:nvSpPr>
          <p:cNvPr id="69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zh-CN" altLang="zh-CN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30483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fld id="{6F30CECA-F08E-8F42-8053-6937D7929443}" type="slidenum">
              <a:rPr lang="en-US" altLang="zh-CN">
                <a:latin typeface="Times New Roman" charset="0"/>
              </a:rPr>
              <a:pPr/>
              <a:t>33</a:t>
            </a:fld>
            <a:endParaRPr lang="en-US" altLang="zh-CN">
              <a:latin typeface="Times New Roman" charset="0"/>
            </a:endParaRPr>
          </a:p>
        </p:txBody>
      </p:sp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zh-CN" altLang="zh-CN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812386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HELLOWIKIPEDIA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C77A17-4888-C140-B805-5EE50BF80723}" type="slidenum">
              <a:rPr lang="en-US" altLang="zh-CN" smtClean="0"/>
              <a:pPr>
                <a:defRPr/>
              </a:pPr>
              <a:t>35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5002011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Difficulty: multiple producer and consumer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C77A17-4888-C140-B805-5EE50BF80723}" type="slidenum">
              <a:rPr lang="en-US" altLang="zh-CN" smtClean="0"/>
              <a:pPr>
                <a:defRPr/>
              </a:pPr>
              <a:t>36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666433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fld id="{74050D54-AC9B-7046-9344-ADBB1B6850D7}" type="slidenum">
              <a:rPr lang="en-US" altLang="zh-CN">
                <a:latin typeface="Times New Roman" charset="0"/>
              </a:rPr>
              <a:pPr/>
              <a:t>2</a:t>
            </a:fld>
            <a:endParaRPr lang="en-US" altLang="zh-CN">
              <a:latin typeface="Times New Roman" charset="0"/>
            </a:endParaRPr>
          </a:p>
        </p:txBody>
      </p:sp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zh-CN" altLang="zh-CN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4267946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fld id="{F0ED093D-35E9-1F4F-944C-9D708879F4BC}" type="slidenum">
              <a:rPr lang="en-US" altLang="zh-CN">
                <a:latin typeface="Times New Roman" charset="0"/>
              </a:rPr>
              <a:pPr/>
              <a:t>37</a:t>
            </a:fld>
            <a:endParaRPr lang="en-US" altLang="zh-CN">
              <a:latin typeface="Times New Roman" charset="0"/>
            </a:endParaRPr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r>
              <a:rPr lang="zh-CN" altLang="en-US" dirty="0">
                <a:ea typeface="MS PGothic" charset="-128"/>
              </a:rPr>
              <a:t>没有互斥锁，不互斥</a:t>
            </a:r>
            <a:endParaRPr lang="zh-CN" altLang="zh-CN" dirty="0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484154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fld id="{F4186901-519C-E34E-B5A2-F09EC2DFFE5E}" type="slidenum">
              <a:rPr lang="en-US" altLang="zh-CN">
                <a:latin typeface="Times New Roman" charset="0"/>
              </a:rPr>
              <a:pPr/>
              <a:t>38</a:t>
            </a:fld>
            <a:endParaRPr lang="en-US" altLang="zh-CN">
              <a:latin typeface="Times New Roman" charset="0"/>
            </a:endParaRPr>
          </a:p>
        </p:txBody>
      </p:sp>
      <p:sp>
        <p:nvSpPr>
          <p:cNvPr id="24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r>
              <a:rPr lang="en-US" altLang="zh-CN" dirty="0">
                <a:ea typeface="MS PGothic" charset="-128"/>
              </a:rPr>
              <a:t>While</a:t>
            </a:r>
            <a:r>
              <a:rPr lang="zh-CN" altLang="en-US" dirty="0">
                <a:ea typeface="MS PGothic" charset="-128"/>
              </a:rPr>
              <a:t>循环造成的</a:t>
            </a:r>
            <a:r>
              <a:rPr lang="en-US" altLang="zh-CN" dirty="0">
                <a:ea typeface="MS PGothic" charset="-128"/>
              </a:rPr>
              <a:t>Busy waiting</a:t>
            </a:r>
            <a:r>
              <a:rPr lang="zh-CN" altLang="en-US" dirty="0">
                <a:ea typeface="MS PGothic" charset="-128"/>
              </a:rPr>
              <a:t>，如果用</a:t>
            </a:r>
            <a:r>
              <a:rPr lang="en-US" altLang="zh-CN" dirty="0">
                <a:ea typeface="MS PGothic" charset="-128"/>
              </a:rPr>
              <a:t>sleep</a:t>
            </a:r>
            <a:r>
              <a:rPr lang="zh-CN" altLang="en-US" dirty="0">
                <a:ea typeface="MS PGothic" charset="-128"/>
              </a:rPr>
              <a:t>函数让进程</a:t>
            </a:r>
            <a:r>
              <a:rPr lang="en-US" altLang="zh-CN" dirty="0">
                <a:ea typeface="MS PGothic" charset="-128"/>
              </a:rPr>
              <a:t>suspended</a:t>
            </a:r>
            <a:r>
              <a:rPr lang="zh-CN" altLang="en-US" dirty="0">
                <a:ea typeface="MS PGothic" charset="-128"/>
              </a:rPr>
              <a:t>呢？</a:t>
            </a:r>
            <a:endParaRPr lang="zh-CN" altLang="zh-CN" dirty="0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4703086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fld id="{264A7E70-4985-184C-AAD2-E09AED2D6ED0}" type="slidenum">
              <a:rPr lang="en-US" altLang="zh-CN">
                <a:latin typeface="Times New Roman" charset="0"/>
              </a:rPr>
              <a:pPr/>
              <a:t>39</a:t>
            </a:fld>
            <a:endParaRPr lang="en-US" altLang="zh-CN">
              <a:latin typeface="Times New Roman" charset="0"/>
            </a:endParaRPr>
          </a:p>
        </p:txBody>
      </p:sp>
      <p:sp>
        <p:nvSpPr>
          <p:cNvPr id="26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r>
              <a:rPr lang="en-US" altLang="zh-CN" b="1" dirty="0">
                <a:ea typeface="MS PGothic" charset="-128"/>
              </a:rPr>
              <a:t>Multiple producer or consumer: </a:t>
            </a:r>
            <a:r>
              <a:rPr lang="en-US" altLang="zh-CN" b="1" dirty="0" err="1">
                <a:ea typeface="MS PGothic" charset="-128"/>
              </a:rPr>
              <a:t>eg</a:t>
            </a:r>
            <a:r>
              <a:rPr lang="en-US" altLang="zh-CN" b="1" dirty="0">
                <a:ea typeface="MS PGothic" charset="-128"/>
              </a:rPr>
              <a:t>.</a:t>
            </a:r>
            <a:r>
              <a:rPr lang="en-US" altLang="zh-CN" b="1" baseline="0" dirty="0">
                <a:ea typeface="MS PGothic" charset="-128"/>
              </a:rPr>
              <a:t> 1 producer, 2 consumers, and count == 1. </a:t>
            </a:r>
          </a:p>
          <a:p>
            <a:r>
              <a:rPr lang="en-US" altLang="zh-CN" b="1" baseline="0" dirty="0">
                <a:ea typeface="MS PGothic" charset="-128"/>
              </a:rPr>
              <a:t>Then two consumers both test and succeed.</a:t>
            </a:r>
          </a:p>
          <a:p>
            <a:endParaRPr lang="en-US" altLang="zh-CN" baseline="0" dirty="0">
              <a:ea typeface="MS PGothic" charset="-128"/>
            </a:endParaRPr>
          </a:p>
          <a:p>
            <a:r>
              <a:rPr lang="en-US" altLang="zh-CN" baseline="0" dirty="0">
                <a:ea typeface="MS PGothic" charset="-128"/>
              </a:rPr>
              <a:t>If two producers and 1 consumer, and count == 0. Two producers produce 2, but only one is wake up.</a:t>
            </a:r>
          </a:p>
          <a:p>
            <a:endParaRPr lang="en-US" altLang="zh-CN" baseline="0" dirty="0">
              <a:ea typeface="MS PGothic" charset="-128"/>
            </a:endParaRPr>
          </a:p>
          <a:p>
            <a:r>
              <a:rPr lang="en-US" altLang="zh-CN" baseline="0" dirty="0">
                <a:ea typeface="MS PGothic" charset="-128"/>
              </a:rPr>
              <a:t>Problem: lost signal / empty test fail</a:t>
            </a:r>
            <a:endParaRPr lang="zh-CN" altLang="zh-CN" dirty="0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4166383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fld id="{3C2870DB-86B7-554D-9A59-9AB40A288295}" type="slidenum">
              <a:rPr lang="en-US" altLang="zh-CN">
                <a:latin typeface="Times New Roman" charset="0"/>
              </a:rPr>
              <a:pPr/>
              <a:t>40</a:t>
            </a:fld>
            <a:endParaRPr lang="en-US" altLang="zh-CN">
              <a:latin typeface="Times New Roman" charset="0"/>
            </a:endParaRPr>
          </a:p>
        </p:txBody>
      </p:sp>
      <p:sp>
        <p:nvSpPr>
          <p:cNvPr id="28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r>
              <a:rPr lang="zh-CN" altLang="en-US" dirty="0">
                <a:ea typeface="MS PGothic" charset="-128"/>
              </a:rPr>
              <a:t>如果缓冲区满了，也就是</a:t>
            </a:r>
            <a:r>
              <a:rPr lang="en-US" altLang="zh-CN" dirty="0">
                <a:ea typeface="MS PGothic" charset="-128"/>
              </a:rPr>
              <a:t>empty=0</a:t>
            </a:r>
            <a:r>
              <a:rPr lang="zh-CN" altLang="en-US" dirty="0">
                <a:ea typeface="MS PGothic" charset="-128"/>
              </a:rPr>
              <a:t>，那么</a:t>
            </a:r>
            <a:r>
              <a:rPr lang="en-US" altLang="zh-CN" dirty="0">
                <a:ea typeface="MS PGothic" charset="-128"/>
              </a:rPr>
              <a:t>producer</a:t>
            </a:r>
            <a:r>
              <a:rPr lang="zh-CN" altLang="en-US" dirty="0">
                <a:ea typeface="MS PGothic" charset="-128"/>
              </a:rPr>
              <a:t>等待</a:t>
            </a:r>
            <a:r>
              <a:rPr lang="en-US" altLang="zh-CN" dirty="0">
                <a:ea typeface="MS PGothic" charset="-128"/>
              </a:rPr>
              <a:t>consumer signal</a:t>
            </a:r>
            <a:r>
              <a:rPr lang="zh-CN" altLang="en-US" dirty="0">
                <a:ea typeface="MS PGothic" charset="-128"/>
              </a:rPr>
              <a:t>一个</a:t>
            </a:r>
            <a:r>
              <a:rPr lang="en-US" altLang="zh-CN" dirty="0">
                <a:ea typeface="MS PGothic" charset="-128"/>
              </a:rPr>
              <a:t>empty</a:t>
            </a:r>
          </a:p>
          <a:p>
            <a:r>
              <a:rPr lang="zh-CN" altLang="en-US" dirty="0">
                <a:ea typeface="MS PGothic" charset="-128"/>
              </a:rPr>
              <a:t>如果缓冲区空了，也就是</a:t>
            </a:r>
            <a:r>
              <a:rPr lang="en-US" altLang="zh-CN" dirty="0">
                <a:ea typeface="MS PGothic" charset="-128"/>
              </a:rPr>
              <a:t>full=0</a:t>
            </a:r>
            <a:r>
              <a:rPr lang="zh-CN" altLang="en-US" dirty="0">
                <a:ea typeface="MS PGothic" charset="-128"/>
              </a:rPr>
              <a:t>，那么</a:t>
            </a:r>
            <a:r>
              <a:rPr lang="en-US" altLang="zh-CN" dirty="0">
                <a:ea typeface="MS PGothic" charset="-128"/>
              </a:rPr>
              <a:t>consumer</a:t>
            </a:r>
            <a:r>
              <a:rPr lang="zh-CN" altLang="en-US" dirty="0">
                <a:ea typeface="MS PGothic" charset="-128"/>
              </a:rPr>
              <a:t>等待</a:t>
            </a:r>
            <a:r>
              <a:rPr lang="en-US" altLang="zh-CN" dirty="0">
                <a:ea typeface="MS PGothic" charset="-128"/>
              </a:rPr>
              <a:t>producer signal</a:t>
            </a:r>
            <a:r>
              <a:rPr lang="zh-CN" altLang="en-US" dirty="0">
                <a:ea typeface="MS PGothic" charset="-128"/>
              </a:rPr>
              <a:t>一个</a:t>
            </a:r>
            <a:r>
              <a:rPr lang="en-US" altLang="zh-CN" dirty="0">
                <a:ea typeface="MS PGothic" charset="-128"/>
              </a:rPr>
              <a:t>full</a:t>
            </a:r>
          </a:p>
        </p:txBody>
      </p:sp>
    </p:spTree>
    <p:extLst>
      <p:ext uri="{BB962C8B-B14F-4D97-AF65-F5344CB8AC3E}">
        <p14:creationId xmlns:p14="http://schemas.microsoft.com/office/powerpoint/2010/main" val="142754787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多生产者多消费者，每个生产者生产不同种类的东西，每个消费者消费不同种类的东西</a:t>
            </a:r>
            <a:endParaRPr lang="en-US" altLang="zh-CN" dirty="0"/>
          </a:p>
          <a:p>
            <a:r>
              <a:rPr lang="zh-CN" altLang="en-US" dirty="0"/>
              <a:t>这个题的缓冲区为</a:t>
            </a:r>
            <a:r>
              <a:rPr lang="en-US" altLang="zh-CN" dirty="0"/>
              <a:t>1</a:t>
            </a:r>
            <a:r>
              <a:rPr lang="zh-CN" altLang="en-US" dirty="0"/>
              <a:t>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AC77A17-4888-C140-B805-5EE50BF80723}" type="slidenum">
              <a:rPr lang="en-US" altLang="zh-CN" smtClean="0"/>
              <a:pPr>
                <a:defRPr/>
              </a:pPr>
              <a:t>41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670192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AC77A17-4888-C140-B805-5EE50BF80723}" type="slidenum">
              <a:rPr lang="en-US" altLang="zh-CN" smtClean="0"/>
              <a:pPr>
                <a:defRPr/>
              </a:pPr>
              <a:t>42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2443407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如果说缓冲区大于</a:t>
            </a:r>
            <a:r>
              <a:rPr lang="en-US" altLang="zh-CN" dirty="0"/>
              <a:t>1</a:t>
            </a:r>
            <a:r>
              <a:rPr lang="zh-CN" altLang="en-US" dirty="0"/>
              <a:t>，那么就必须要设置</a:t>
            </a:r>
            <a:r>
              <a:rPr lang="en-US" altLang="zh-CN" dirty="0"/>
              <a:t>mutex</a:t>
            </a:r>
            <a:r>
              <a:rPr lang="zh-CN" altLang="en-US" dirty="0"/>
              <a:t>，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AC77A17-4888-C140-B805-5EE50BF80723}" type="slidenum">
              <a:rPr lang="en-US" altLang="zh-CN" smtClean="0"/>
              <a:pPr>
                <a:defRPr/>
              </a:pPr>
              <a:t>44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5131973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AC77A17-4888-C140-B805-5EE50BF80723}" type="slidenum">
              <a:rPr lang="en-US" altLang="zh-CN" smtClean="0"/>
              <a:pPr>
                <a:defRPr/>
              </a:pPr>
              <a:t>45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3562983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一个生产者可以生产多种产品。</a:t>
            </a:r>
            <a:endParaRPr lang="en-US" altLang="zh-CN" dirty="0"/>
          </a:p>
          <a:p>
            <a:r>
              <a:rPr lang="zh-CN" altLang="en-US" dirty="0"/>
              <a:t>由于生产者的下一次生产是吸烟者通知的，所以桌子上最多有一个产品，即缓冲区大小为</a:t>
            </a:r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AC77A17-4888-C140-B805-5EE50BF80723}" type="slidenum">
              <a:rPr lang="en-US" altLang="zh-CN" smtClean="0"/>
              <a:pPr>
                <a:defRPr/>
              </a:pPr>
              <a:t>46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3161986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fld id="{86879A82-AFDD-324F-A3B6-650A188A0BD7}" type="slidenum">
              <a:rPr lang="en-US" altLang="zh-CN">
                <a:latin typeface="Times New Roman" charset="0"/>
              </a:rPr>
              <a:pPr/>
              <a:t>48</a:t>
            </a:fld>
            <a:endParaRPr lang="en-US" altLang="zh-CN">
              <a:latin typeface="Times New Roman" charset="0"/>
            </a:endParaRPr>
          </a:p>
        </p:txBody>
      </p:sp>
      <p:sp>
        <p:nvSpPr>
          <p:cNvPr id="31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dirty="0">
                <a:effectLst/>
                <a:highlight>
                  <a:srgbClr val="444444"/>
                </a:highlight>
                <a:ea typeface="Segoe UI Web (West European)"/>
              </a:rPr>
              <a:t>允许多个读者同时阅读 </a:t>
            </a:r>
            <a:endParaRPr lang="en-US" altLang="zh-CN" dirty="0">
              <a:effectLst/>
              <a:highlight>
                <a:srgbClr val="444444"/>
              </a:highlight>
              <a:ea typeface="Segoe UI Web (West European)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dirty="0">
                <a:effectLst/>
                <a:highlight>
                  <a:srgbClr val="444444"/>
                </a:highlight>
                <a:ea typeface="Segoe UI Web (West European)"/>
              </a:rPr>
              <a:t>只有一个</a:t>
            </a:r>
            <a:r>
              <a:rPr lang="zh-CN" altLang="en-US" dirty="0">
                <a:effectLst/>
                <a:highlight>
                  <a:srgbClr val="444444"/>
                </a:highlight>
                <a:ea typeface="Segoe UI Web (West European)"/>
              </a:rPr>
              <a:t>作者</a:t>
            </a:r>
            <a:r>
              <a:rPr lang="zh-CN" altLang="zh-CN" dirty="0">
                <a:effectLst/>
                <a:highlight>
                  <a:srgbClr val="444444"/>
                </a:highlight>
                <a:ea typeface="Segoe UI Web (West European)"/>
              </a:rPr>
              <a:t>可以同时访问共享数据 </a:t>
            </a:r>
            <a:endParaRPr lang="en-US" altLang="zh-CN" dirty="0">
              <a:effectLst/>
              <a:highlight>
                <a:srgbClr val="444444"/>
              </a:highlight>
              <a:ea typeface="Segoe UI Web (West European)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dirty="0">
                <a:effectLst/>
                <a:highlight>
                  <a:srgbClr val="444444"/>
                </a:highlight>
                <a:ea typeface="Segoe UI Web (West European)"/>
              </a:rPr>
              <a:t>如果</a:t>
            </a:r>
            <a:r>
              <a:rPr lang="zh-CN" altLang="en-US" dirty="0">
                <a:effectLst/>
                <a:highlight>
                  <a:srgbClr val="444444"/>
                </a:highlight>
                <a:ea typeface="Segoe UI Web (West European)"/>
              </a:rPr>
              <a:t>作者</a:t>
            </a:r>
            <a:r>
              <a:rPr lang="zh-CN" altLang="zh-CN" dirty="0">
                <a:effectLst/>
                <a:highlight>
                  <a:srgbClr val="444444"/>
                </a:highlight>
                <a:ea typeface="Segoe UI Web (West European)"/>
              </a:rPr>
              <a:t>正在写入文件，则任何</a:t>
            </a:r>
            <a:r>
              <a:rPr lang="zh-CN" altLang="en-US" dirty="0">
                <a:effectLst/>
                <a:highlight>
                  <a:srgbClr val="444444"/>
                </a:highlight>
                <a:ea typeface="Segoe UI Web (West European)"/>
              </a:rPr>
              <a:t>读者</a:t>
            </a:r>
            <a:r>
              <a:rPr lang="zh-CN" altLang="zh-CN" dirty="0">
                <a:effectLst/>
                <a:highlight>
                  <a:srgbClr val="444444"/>
                </a:highlight>
                <a:ea typeface="Segoe UI Web (West European)"/>
              </a:rPr>
              <a:t>都不能读取它</a:t>
            </a:r>
          </a:p>
          <a:p>
            <a:endParaRPr lang="zh-CN" altLang="zh-CN" dirty="0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317225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zh-CN" altLang="zh-CN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1852429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First variation</a:t>
            </a:r>
            <a:r>
              <a:rPr lang="zh-CN" altLang="en-US" dirty="0"/>
              <a:t>：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AC77A17-4888-C140-B805-5EE50BF80723}" type="slidenum">
              <a:rPr lang="en-US" altLang="zh-CN" smtClean="0"/>
              <a:pPr>
                <a:defRPr/>
              </a:pPr>
              <a:t>49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7322959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fld id="{87BB1457-66D0-0A4D-BE2A-554333E34F8E}" type="slidenum">
              <a:rPr lang="en-US" altLang="zh-CN">
                <a:latin typeface="Times New Roman" charset="0"/>
              </a:rPr>
              <a:pPr/>
              <a:t>51</a:t>
            </a:fld>
            <a:endParaRPr lang="en-US" altLang="zh-CN">
              <a:latin typeface="Times New Roman" charset="0"/>
            </a:endParaRPr>
          </a:p>
        </p:txBody>
      </p:sp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r>
              <a:rPr lang="en-US" altLang="zh-CN" dirty="0">
                <a:ea typeface="MS PGothic" charset="-128"/>
              </a:rPr>
              <a:t>New readers need to wait</a:t>
            </a:r>
          </a:p>
          <a:p>
            <a:r>
              <a:rPr lang="zh-CN" altLang="en-US" dirty="0">
                <a:ea typeface="MS PGothic" charset="-128"/>
              </a:rPr>
              <a:t>多个读者无法同时</a:t>
            </a:r>
            <a:r>
              <a:rPr lang="en-US" altLang="zh-CN" dirty="0">
                <a:ea typeface="MS PGothic" charset="-128"/>
              </a:rPr>
              <a:t>read</a:t>
            </a:r>
            <a:endParaRPr lang="zh-CN" altLang="zh-CN" dirty="0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4609958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fld id="{5D6C38B6-1698-4248-B695-B4D93C1F61E4}" type="slidenum">
              <a:rPr lang="en-US" altLang="zh-CN">
                <a:latin typeface="Times New Roman" charset="0"/>
              </a:rPr>
              <a:pPr/>
              <a:t>52</a:t>
            </a:fld>
            <a:endParaRPr lang="en-US" altLang="zh-CN">
              <a:latin typeface="Times New Roman" charset="0"/>
            </a:endParaRPr>
          </a:p>
        </p:txBody>
      </p:sp>
      <p:sp>
        <p:nvSpPr>
          <p:cNvPr id="378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9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r>
              <a:rPr lang="en-US" altLang="zh-CN" dirty="0" err="1">
                <a:ea typeface="MS PGothic" charset="-128"/>
              </a:rPr>
              <a:t>Reader_count</a:t>
            </a:r>
            <a:r>
              <a:rPr lang="en-US" altLang="zh-CN" dirty="0">
                <a:ea typeface="MS PGothic" charset="-128"/>
              </a:rPr>
              <a:t>++</a:t>
            </a:r>
            <a:r>
              <a:rPr lang="en-US" altLang="zh-CN" baseline="0" dirty="0">
                <a:ea typeface="MS PGothic" charset="-128"/>
              </a:rPr>
              <a:t>: race condition</a:t>
            </a:r>
          </a:p>
          <a:p>
            <a:r>
              <a:rPr lang="zh-CN" altLang="en-US" dirty="0"/>
              <a:t>当多个读者同时执行到 </a:t>
            </a:r>
            <a:r>
              <a:rPr lang="en-US" altLang="zh-CN" dirty="0"/>
              <a:t>if (</a:t>
            </a:r>
            <a:r>
              <a:rPr lang="en-US" altLang="zh-CN" dirty="0" err="1"/>
              <a:t>reader_count</a:t>
            </a:r>
            <a:r>
              <a:rPr lang="en-US" altLang="zh-CN" dirty="0"/>
              <a:t> == 0) </a:t>
            </a:r>
            <a:r>
              <a:rPr lang="zh-CN" altLang="en-US" dirty="0"/>
              <a:t>语句时</a:t>
            </a:r>
            <a:r>
              <a:rPr lang="zh-CN" altLang="en-US" baseline="0" dirty="0">
                <a:ea typeface="MS PGothic" charset="-128"/>
              </a:rPr>
              <a:t>，会都</a:t>
            </a:r>
            <a:r>
              <a:rPr lang="en-US" altLang="zh-CN" baseline="0" dirty="0">
                <a:ea typeface="MS PGothic" charset="-128"/>
              </a:rPr>
              <a:t>wait</a:t>
            </a:r>
            <a:r>
              <a:rPr lang="zh-CN" altLang="en-US" baseline="0" dirty="0">
                <a:ea typeface="MS PGothic" charset="-128"/>
              </a:rPr>
              <a:t>，但不一定会都同时又进入下面的临界区</a:t>
            </a:r>
            <a:r>
              <a:rPr lang="en-US" altLang="zh-CN" baseline="0" dirty="0">
                <a:ea typeface="MS PGothic" charset="-128"/>
              </a:rPr>
              <a:t>signal</a:t>
            </a:r>
            <a:r>
              <a:rPr lang="zh-CN" altLang="en-US" baseline="0" dirty="0">
                <a:ea typeface="MS PGothic" charset="-128"/>
              </a:rPr>
              <a:t>。</a:t>
            </a:r>
            <a:endParaRPr lang="en-US" altLang="zh-CN" baseline="0" dirty="0">
              <a:ea typeface="MS PGothic" charset="-128"/>
            </a:endParaRPr>
          </a:p>
          <a:p>
            <a:r>
              <a:rPr lang="zh-CN" altLang="en-US" baseline="0" dirty="0">
                <a:ea typeface="MS PGothic" charset="-128"/>
              </a:rPr>
              <a:t>加</a:t>
            </a:r>
            <a:r>
              <a:rPr lang="en-US" altLang="zh-CN" baseline="0" dirty="0">
                <a:ea typeface="MS PGothic" charset="-128"/>
              </a:rPr>
              <a:t>mutex</a:t>
            </a:r>
            <a:r>
              <a:rPr lang="zh-CN" altLang="en-US" baseline="0" dirty="0">
                <a:ea typeface="MS PGothic" charset="-128"/>
              </a:rPr>
              <a:t>就能保证只有一个读者能通过</a:t>
            </a:r>
            <a:r>
              <a:rPr lang="en-US" altLang="zh-CN" dirty="0"/>
              <a:t>if (</a:t>
            </a:r>
            <a:r>
              <a:rPr lang="en-US" altLang="zh-CN" dirty="0" err="1"/>
              <a:t>reader_count</a:t>
            </a:r>
            <a:r>
              <a:rPr lang="en-US" altLang="zh-CN" dirty="0"/>
              <a:t> == 0) </a:t>
            </a:r>
            <a:r>
              <a:rPr lang="zh-CN" altLang="en-US" dirty="0"/>
              <a:t>进入临界区</a:t>
            </a:r>
            <a:endParaRPr lang="zh-CN" altLang="zh-CN" dirty="0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1976484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fld id="{9A7FD6AB-6802-8741-8499-DFAF9A25A5F2}" type="slidenum">
              <a:rPr lang="en-US" altLang="zh-CN">
                <a:latin typeface="Times New Roman" charset="0"/>
              </a:rPr>
              <a:pPr/>
              <a:t>53</a:t>
            </a:fld>
            <a:endParaRPr lang="en-US" altLang="zh-CN">
              <a:latin typeface="Times New Roman" charset="0"/>
            </a:endParaRPr>
          </a:p>
        </p:txBody>
      </p:sp>
      <p:sp>
        <p:nvSpPr>
          <p:cNvPr id="419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r>
              <a:rPr lang="en-US" altLang="zh-CN" dirty="0" err="1">
                <a:ea typeface="MS PGothic" charset="-128"/>
              </a:rPr>
              <a:t>Rc_lock</a:t>
            </a:r>
            <a:r>
              <a:rPr lang="zh-CN" altLang="en-US" dirty="0">
                <a:ea typeface="MS PGothic" charset="-128"/>
              </a:rPr>
              <a:t>是互斥锁，防止同时访问</a:t>
            </a:r>
            <a:r>
              <a:rPr lang="en-US" altLang="zh-CN" dirty="0" err="1">
                <a:ea typeface="MS PGothic" charset="-128"/>
              </a:rPr>
              <a:t>reader_count</a:t>
            </a:r>
            <a:endParaRPr lang="en-US" altLang="zh-CN" dirty="0">
              <a:ea typeface="MS PGothic" charset="-128"/>
            </a:endParaRPr>
          </a:p>
          <a:p>
            <a:endParaRPr lang="en-US" altLang="zh-CN" dirty="0">
              <a:ea typeface="MS PGothic" charset="-128"/>
            </a:endParaRPr>
          </a:p>
          <a:p>
            <a:r>
              <a:rPr lang="zh-CN" altLang="en-US" dirty="0">
                <a:ea typeface="MS PGothic" charset="-128"/>
              </a:rPr>
              <a:t>第一个</a:t>
            </a:r>
            <a:r>
              <a:rPr lang="en-US" altLang="zh-CN" dirty="0">
                <a:ea typeface="MS PGothic" charset="-128"/>
              </a:rPr>
              <a:t>reader</a:t>
            </a:r>
            <a:r>
              <a:rPr lang="zh-CN" altLang="en-US" dirty="0">
                <a:ea typeface="MS PGothic" charset="-128"/>
              </a:rPr>
              <a:t>会等待并获取文件锁，后面的都不用；当最后一个</a:t>
            </a:r>
            <a:r>
              <a:rPr lang="en-US" altLang="zh-CN" dirty="0">
                <a:ea typeface="MS PGothic" charset="-128"/>
              </a:rPr>
              <a:t>reader</a:t>
            </a:r>
            <a:r>
              <a:rPr lang="zh-CN" altLang="en-US" dirty="0">
                <a:ea typeface="MS PGothic" charset="-128"/>
              </a:rPr>
              <a:t>离开后，才会</a:t>
            </a:r>
            <a:r>
              <a:rPr lang="en-US" altLang="zh-CN" dirty="0">
                <a:ea typeface="MS PGothic" charset="-128"/>
              </a:rPr>
              <a:t>signal</a:t>
            </a:r>
            <a:r>
              <a:rPr lang="zh-CN" altLang="en-US" dirty="0">
                <a:ea typeface="MS PGothic" charset="-128"/>
              </a:rPr>
              <a:t>文件锁，此时</a:t>
            </a:r>
            <a:r>
              <a:rPr lang="en-US" altLang="zh-CN" dirty="0">
                <a:ea typeface="MS PGothic" charset="-128"/>
              </a:rPr>
              <a:t>writer</a:t>
            </a:r>
            <a:r>
              <a:rPr lang="zh-CN" altLang="en-US" dirty="0">
                <a:ea typeface="MS PGothic" charset="-128"/>
              </a:rPr>
              <a:t>才能获得文件锁。</a:t>
            </a:r>
            <a:endParaRPr lang="en-US" altLang="zh-CN" dirty="0">
              <a:ea typeface="MS PGothic" charset="-128"/>
            </a:endParaRPr>
          </a:p>
          <a:p>
            <a:endParaRPr lang="zh-CN" altLang="zh-CN" dirty="0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1479015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fld id="{8B0732D6-0163-864C-824E-2DDABE8852DB}" type="slidenum">
              <a:rPr lang="en-US" altLang="zh-CN">
                <a:latin typeface="Times New Roman" charset="0"/>
              </a:rPr>
              <a:pPr/>
              <a:t>54</a:t>
            </a:fld>
            <a:endParaRPr lang="en-US" altLang="zh-CN">
              <a:latin typeface="Times New Roman" charset="0"/>
            </a:endParaRPr>
          </a:p>
        </p:txBody>
      </p:sp>
      <p:sp>
        <p:nvSpPr>
          <p:cNvPr id="440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zh-CN" altLang="zh-CN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4807183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fld id="{1A30704C-02FD-BD4D-BC80-A58E4A7D48BB}" type="slidenum">
              <a:rPr lang="en-US" altLang="zh-CN">
                <a:latin typeface="Times New Roman" charset="0"/>
              </a:rPr>
              <a:pPr/>
              <a:t>55</a:t>
            </a:fld>
            <a:endParaRPr lang="en-US" altLang="zh-CN">
              <a:latin typeface="Times New Roman" charset="0"/>
            </a:endParaRPr>
          </a:p>
        </p:txBody>
      </p:sp>
      <p:sp>
        <p:nvSpPr>
          <p:cNvPr id="460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r>
              <a:rPr lang="zh-CN" altLang="en-US" dirty="0">
                <a:ea typeface="MS PGothic" charset="-128"/>
              </a:rPr>
              <a:t>同时拿起了左边的筷子</a:t>
            </a:r>
            <a:endParaRPr lang="en-US" altLang="zh-CN" dirty="0">
              <a:ea typeface="MS PGothic" charset="-128"/>
            </a:endParaRPr>
          </a:p>
          <a:p>
            <a:r>
              <a:rPr lang="zh-CN" altLang="en-US" dirty="0">
                <a:ea typeface="MS PGothic" charset="-128"/>
              </a:rPr>
              <a:t>也就是卡旁边拿筷子的人的</a:t>
            </a:r>
            <a:r>
              <a:rPr lang="en-US" altLang="zh-CN" dirty="0">
                <a:ea typeface="MS PGothic" charset="-128"/>
              </a:rPr>
              <a:t>timing</a:t>
            </a:r>
            <a:endParaRPr lang="zh-CN" altLang="zh-CN" dirty="0">
              <a:ea typeface="MS PGothic" charset="-128"/>
            </a:endParaRPr>
          </a:p>
          <a:p>
            <a:endParaRPr lang="zh-CN" altLang="zh-CN" dirty="0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1339034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fld id="{988DA2D9-C124-7A4C-849A-490835A1CF1D}" type="slidenum">
              <a:rPr lang="en-US" altLang="zh-CN">
                <a:latin typeface="Times New Roman" charset="0"/>
              </a:rPr>
              <a:pPr/>
              <a:t>56</a:t>
            </a:fld>
            <a:endParaRPr lang="en-US" altLang="zh-CN">
              <a:latin typeface="Times New Roman" charset="0"/>
            </a:endParaRPr>
          </a:p>
        </p:txBody>
      </p:sp>
      <p:sp>
        <p:nvSpPr>
          <p:cNvPr id="501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7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b="1" dirty="0">
                <a:solidFill>
                  <a:srgbClr val="0000FF"/>
                </a:solidFill>
                <a:ea typeface="MS PGothic" charset="-128"/>
              </a:rPr>
              <a:t>wait ( chopstick[</a:t>
            </a:r>
            <a:r>
              <a:rPr lang="en-US" altLang="zh-CN" sz="1800" b="1" dirty="0" err="1">
                <a:solidFill>
                  <a:srgbClr val="0000FF"/>
                </a:solidFill>
                <a:ea typeface="MS PGothic" charset="-128"/>
              </a:rPr>
              <a:t>i</a:t>
            </a:r>
            <a:r>
              <a:rPr lang="en-US" altLang="zh-CN" sz="1800" b="1" dirty="0">
                <a:solidFill>
                  <a:srgbClr val="0000FF"/>
                </a:solidFill>
                <a:ea typeface="MS PGothic" charset="-128"/>
              </a:rPr>
              <a:t>] );</a:t>
            </a:r>
            <a:r>
              <a:rPr lang="zh-CN" altLang="en-US" sz="1800" b="1" dirty="0">
                <a:solidFill>
                  <a:srgbClr val="0000FF"/>
                </a:solidFill>
                <a:ea typeface="MS PGothic" charset="-128"/>
              </a:rPr>
              <a:t>之后别的进程可以趁机提前</a:t>
            </a:r>
            <a:r>
              <a:rPr lang="en-US" altLang="zh-CN" sz="1800" b="1" dirty="0">
                <a:solidFill>
                  <a:srgbClr val="00B050"/>
                </a:solidFill>
                <a:ea typeface="MS PGothic" charset="-128"/>
              </a:rPr>
              <a:t>wait ( chopstick[(</a:t>
            </a:r>
            <a:r>
              <a:rPr lang="en-US" altLang="zh-CN" sz="1800" b="1" dirty="0" err="1">
                <a:solidFill>
                  <a:srgbClr val="00B050"/>
                </a:solidFill>
                <a:ea typeface="MS PGothic" charset="-128"/>
              </a:rPr>
              <a:t>i</a:t>
            </a:r>
            <a:r>
              <a:rPr lang="en-US" altLang="zh-CN" sz="1800" b="1" dirty="0">
                <a:solidFill>
                  <a:srgbClr val="00B050"/>
                </a:solidFill>
                <a:ea typeface="MS PGothic" charset="-128"/>
              </a:rPr>
              <a:t> + 1) % 5] 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b="1" dirty="0">
                <a:solidFill>
                  <a:srgbClr val="00B050"/>
                </a:solidFill>
                <a:ea typeface="MS PGothic" charset="-128"/>
              </a:rPr>
              <a:t>那么本进程就真的开始</a:t>
            </a:r>
            <a:r>
              <a:rPr lang="en-US" altLang="zh-CN" sz="1800" b="1" dirty="0">
                <a:solidFill>
                  <a:srgbClr val="00B050"/>
                </a:solidFill>
                <a:ea typeface="MS PGothic" charset="-128"/>
              </a:rPr>
              <a:t>wait</a:t>
            </a:r>
            <a:r>
              <a:rPr lang="zh-CN" altLang="en-US" sz="1800" b="1" dirty="0">
                <a:solidFill>
                  <a:srgbClr val="00B050"/>
                </a:solidFill>
                <a:ea typeface="MS PGothic" charset="-128"/>
              </a:rPr>
              <a:t>了</a:t>
            </a:r>
            <a:endParaRPr lang="en-US" altLang="zh-CN" sz="1800" b="1" dirty="0">
              <a:solidFill>
                <a:srgbClr val="0000FF"/>
              </a:solidFill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1371006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6322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kumimoji="1" lang="zh-CN" altLang="en-US">
              <a:ea typeface="MS PGothic" charset="-128"/>
            </a:endParaRPr>
          </a:p>
        </p:txBody>
      </p:sp>
      <p:sp>
        <p:nvSpPr>
          <p:cNvPr id="56323" name="幻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defTabSz="9667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defTabSz="9667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defTabSz="9667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defTabSz="9667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3067050" indent="-78105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3524250" indent="-78105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981450" indent="-78105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4438650" indent="-78105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fld id="{E9E3AD2B-9638-594D-A92B-529F4D75ACCB}" type="slidenum">
              <a:rPr lang="en-US" altLang="zh-CN">
                <a:latin typeface="Times New Roman" charset="0"/>
              </a:rPr>
              <a:pPr/>
              <a:t>57</a:t>
            </a:fld>
            <a:endParaRPr lang="en-US" altLang="zh-CN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47600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两个线程打印</a:t>
            </a:r>
            <a:r>
              <a:rPr lang="en-US" altLang="zh-CN" dirty="0"/>
              <a:t>A</a:t>
            </a:r>
            <a:r>
              <a:rPr lang="zh-CN" altLang="en-US" dirty="0"/>
              <a:t>和</a:t>
            </a:r>
            <a:r>
              <a:rPr lang="en-US" altLang="zh-CN" dirty="0"/>
              <a:t>B</a:t>
            </a:r>
            <a:r>
              <a:rPr lang="zh-CN" altLang="en-US" dirty="0"/>
              <a:t>，出现了错序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AC77A17-4888-C140-B805-5EE50BF80723}" type="slidenum">
              <a:rPr lang="en-US" altLang="zh-CN" smtClean="0"/>
              <a:pPr>
                <a:defRPr/>
              </a:pPr>
              <a:t>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259709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fld id="{71F9C086-CFD3-8C40-B459-F0C78005A28E}" type="slidenum">
              <a:rPr lang="en-US" altLang="zh-CN">
                <a:latin typeface="Times New Roman" charset="0"/>
              </a:rPr>
              <a:pPr/>
              <a:t>14</a:t>
            </a:fld>
            <a:endParaRPr lang="en-US" altLang="zh-CN">
              <a:latin typeface="Times New Roman" charset="0"/>
            </a:endParaRPr>
          </a:p>
        </p:txBody>
      </p:sp>
      <p:sp>
        <p:nvSpPr>
          <p:cNvPr id="655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 sz="1800" b="1">
                <a:solidFill>
                  <a:srgbClr val="FF0000"/>
                </a:solidFill>
                <a:latin typeface="Courier New" charset="0"/>
                <a:ea typeface="MS PGothic" charset="-128"/>
              </a:rPr>
              <a:t>proberen: </a:t>
            </a:r>
            <a:r>
              <a:rPr lang="zh-CN" altLang="en-US" sz="1800" b="1">
                <a:solidFill>
                  <a:srgbClr val="FF0000"/>
                </a:solidFill>
                <a:latin typeface="Courier New" charset="0"/>
                <a:ea typeface="MS PGothic" charset="-128"/>
              </a:rPr>
              <a:t>检测</a:t>
            </a:r>
          </a:p>
          <a:p>
            <a:r>
              <a:rPr lang="en-US" altLang="zh-CN" sz="1800" b="1">
                <a:solidFill>
                  <a:srgbClr val="FF0000"/>
                </a:solidFill>
                <a:latin typeface="Courier New" charset="0"/>
                <a:ea typeface="MS PGothic" charset="-128"/>
              </a:rPr>
              <a:t>verhogen: </a:t>
            </a:r>
            <a:r>
              <a:rPr lang="zh-CN" altLang="en-US" sz="1800" b="1">
                <a:solidFill>
                  <a:srgbClr val="FF0000"/>
                </a:solidFill>
                <a:latin typeface="Courier New" charset="0"/>
                <a:ea typeface="MS PGothic" charset="-128"/>
              </a:rPr>
              <a:t>增量</a:t>
            </a:r>
            <a:endParaRPr lang="zh-CN" altLang="zh-CN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564608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fld id="{F596573E-AC91-0C41-AAE0-312EB364132D}" type="slidenum">
              <a:rPr lang="en-US" altLang="zh-CN">
                <a:latin typeface="Times New Roman" charset="0"/>
              </a:rPr>
              <a:pPr/>
              <a:t>15</a:t>
            </a:fld>
            <a:endParaRPr lang="en-US" altLang="zh-CN">
              <a:latin typeface="Times New Roman" charset="0"/>
            </a:endParaRPr>
          </a:p>
        </p:txBody>
      </p:sp>
      <p:sp>
        <p:nvSpPr>
          <p:cNvPr id="675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 sz="1800" b="1" dirty="0" err="1">
                <a:solidFill>
                  <a:srgbClr val="FF0000"/>
                </a:solidFill>
                <a:latin typeface="Courier New" charset="0"/>
                <a:ea typeface="MS PGothic" charset="-128"/>
              </a:rPr>
              <a:t>proberen</a:t>
            </a:r>
            <a:r>
              <a:rPr lang="en-US" altLang="zh-CN" sz="1800" b="1" dirty="0">
                <a:solidFill>
                  <a:srgbClr val="FF0000"/>
                </a:solidFill>
                <a:latin typeface="Courier New" charset="0"/>
                <a:ea typeface="MS PGothic" charset="-128"/>
              </a:rPr>
              <a:t>: </a:t>
            </a:r>
            <a:r>
              <a:rPr lang="zh-CN" altLang="en-US" sz="1800" b="1" dirty="0">
                <a:solidFill>
                  <a:srgbClr val="FF0000"/>
                </a:solidFill>
                <a:latin typeface="Courier New" charset="0"/>
                <a:ea typeface="MS PGothic" charset="-128"/>
              </a:rPr>
              <a:t>检测</a:t>
            </a:r>
          </a:p>
          <a:p>
            <a:r>
              <a:rPr lang="en-US" altLang="zh-CN" sz="1800" b="1" dirty="0" err="1">
                <a:solidFill>
                  <a:srgbClr val="FF0000"/>
                </a:solidFill>
                <a:latin typeface="Courier New" charset="0"/>
                <a:ea typeface="MS PGothic" charset="-128"/>
              </a:rPr>
              <a:t>verhogen</a:t>
            </a:r>
            <a:r>
              <a:rPr lang="en-US" altLang="zh-CN" sz="1800" b="1" dirty="0">
                <a:solidFill>
                  <a:srgbClr val="FF0000"/>
                </a:solidFill>
                <a:latin typeface="Courier New" charset="0"/>
                <a:ea typeface="MS PGothic" charset="-128"/>
              </a:rPr>
              <a:t>: </a:t>
            </a:r>
            <a:r>
              <a:rPr lang="zh-CN" altLang="en-US" sz="1800" b="1" dirty="0">
                <a:solidFill>
                  <a:srgbClr val="FF0000"/>
                </a:solidFill>
                <a:latin typeface="Courier New" charset="0"/>
                <a:ea typeface="MS PGothic" charset="-128"/>
              </a:rPr>
              <a:t>增量</a:t>
            </a:r>
            <a:endParaRPr lang="en-US" altLang="zh-CN" sz="1800" b="1" dirty="0">
              <a:solidFill>
                <a:srgbClr val="FF0000"/>
              </a:solidFill>
              <a:latin typeface="Courier New" charset="0"/>
              <a:ea typeface="MS PGothic" charset="-128"/>
            </a:endParaRPr>
          </a:p>
          <a:p>
            <a:endParaRPr lang="en-US" altLang="zh-CN" sz="1800" b="1" dirty="0">
              <a:solidFill>
                <a:srgbClr val="FF0000"/>
              </a:solidFill>
              <a:latin typeface="Courier New" charset="0"/>
              <a:ea typeface="MS PGothic" charset="-128"/>
            </a:endParaRPr>
          </a:p>
          <a:p>
            <a:r>
              <a:rPr lang="en-US" altLang="zh-CN" sz="1800" b="1" dirty="0">
                <a:solidFill>
                  <a:srgbClr val="FF0000"/>
                </a:solidFill>
                <a:latin typeface="Courier New" charset="0"/>
                <a:ea typeface="MS PGothic" charset="-128"/>
              </a:rPr>
              <a:t>Problem: busy wait and critical section</a:t>
            </a:r>
            <a:endParaRPr lang="zh-CN" altLang="zh-CN" dirty="0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727582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fld id="{C9B8E9EF-A1DC-4540-BB84-19C10CD96093}" type="slidenum">
              <a:rPr lang="en-US" altLang="zh-CN">
                <a:latin typeface="Times New Roman" charset="0"/>
              </a:rPr>
              <a:pPr/>
              <a:t>16</a:t>
            </a:fld>
            <a:endParaRPr lang="en-US" altLang="zh-CN">
              <a:latin typeface="Times New Roman" charset="0"/>
            </a:endParaRPr>
          </a:p>
        </p:txBody>
      </p:sp>
      <p:sp>
        <p:nvSpPr>
          <p:cNvPr id="716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600" b="1" dirty="0">
                <a:solidFill>
                  <a:srgbClr val="FF0000"/>
                </a:solidFill>
                <a:latin typeface="Courier New" charset="0"/>
                <a:ea typeface="MS PGothic" charset="-128"/>
              </a:rPr>
              <a:t>Problem: busy wait and critical section</a:t>
            </a:r>
            <a:endParaRPr lang="zh-CN" altLang="zh-CN" dirty="0">
              <a:ea typeface="MS PGothic" charset="-128"/>
            </a:endParaRPr>
          </a:p>
          <a:p>
            <a:endParaRPr lang="zh-CN" altLang="zh-CN" dirty="0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475929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fld id="{7CAEDF6F-0639-B945-801A-7C10CDA32787}" type="slidenum">
              <a:rPr lang="en-US" altLang="zh-CN">
                <a:latin typeface="Times New Roman" charset="0"/>
              </a:rPr>
              <a:pPr/>
              <a:t>17</a:t>
            </a:fld>
            <a:endParaRPr lang="en-US" altLang="zh-CN">
              <a:latin typeface="Times New Roman" charset="0"/>
            </a:endParaRPr>
          </a:p>
        </p:txBody>
      </p:sp>
      <p:sp>
        <p:nvSpPr>
          <p:cNvPr id="737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zh-CN" altLang="zh-CN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745901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fld id="{7E958BC5-4789-244A-B755-75372324DAA5}" type="slidenum">
              <a:rPr lang="en-US" altLang="zh-CN">
                <a:latin typeface="Times New Roman" charset="0"/>
              </a:rPr>
              <a:pPr/>
              <a:t>18</a:t>
            </a:fld>
            <a:endParaRPr lang="en-US" altLang="zh-CN">
              <a:latin typeface="Times New Roman" charset="0"/>
            </a:endParaRPr>
          </a:p>
        </p:txBody>
      </p:sp>
      <p:sp>
        <p:nvSpPr>
          <p:cNvPr id="757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7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r>
              <a:rPr lang="zh-CN" altLang="en-US" dirty="0">
                <a:ea typeface="MS PGothic" charset="-128"/>
              </a:rPr>
              <a:t>进入信号量等待队列，进入</a:t>
            </a:r>
            <a:r>
              <a:rPr lang="en-US" altLang="zh-CN" dirty="0">
                <a:ea typeface="MS PGothic" charset="-128"/>
              </a:rPr>
              <a:t>blocking</a:t>
            </a:r>
            <a:r>
              <a:rPr lang="zh-CN" altLang="en-US" dirty="0">
                <a:ea typeface="MS PGothic" charset="-128"/>
              </a:rPr>
              <a:t>，将线程空出来</a:t>
            </a:r>
            <a:endParaRPr lang="zh-CN" altLang="zh-CN" dirty="0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809429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>
            <a:grpSpLocks/>
          </p:cNvGrpSpPr>
          <p:nvPr/>
        </p:nvGrpSpPr>
        <p:grpSpPr bwMode="auto">
          <a:xfrm>
            <a:off x="298450" y="3948113"/>
            <a:ext cx="12915900" cy="268287"/>
            <a:chOff x="125" y="1865"/>
            <a:chExt cx="5424" cy="127"/>
          </a:xfrm>
        </p:grpSpPr>
        <p:sp>
          <p:nvSpPr>
            <p:cNvPr id="4" name="Rectangle 4"/>
            <p:cNvSpPr>
              <a:spLocks noChangeArrowheads="1"/>
            </p:cNvSpPr>
            <p:nvPr/>
          </p:nvSpPr>
          <p:spPr bwMode="auto">
            <a:xfrm>
              <a:off x="125" y="1865"/>
              <a:ext cx="1808" cy="127"/>
            </a:xfrm>
            <a:prstGeom prst="rect">
              <a:avLst/>
            </a:prstGeom>
            <a:solidFill>
              <a:srgbClr val="3366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defRPr/>
              </a:pPr>
              <a:endParaRPr lang="zh-CN" altLang="zh-CN"/>
            </a:p>
          </p:txBody>
        </p:sp>
        <p:sp>
          <p:nvSpPr>
            <p:cNvPr id="5" name="Rectangle 5"/>
            <p:cNvSpPr>
              <a:spLocks noChangeArrowheads="1"/>
            </p:cNvSpPr>
            <p:nvPr/>
          </p:nvSpPr>
          <p:spPr bwMode="auto">
            <a:xfrm>
              <a:off x="1933" y="1865"/>
              <a:ext cx="1808" cy="127"/>
            </a:xfrm>
            <a:prstGeom prst="rect">
              <a:avLst/>
            </a:prstGeom>
            <a:solidFill>
              <a:srgbClr val="99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defRPr/>
              </a:pPr>
              <a:endParaRPr lang="zh-CN" altLang="zh-CN"/>
            </a:p>
          </p:txBody>
        </p:sp>
        <p:sp>
          <p:nvSpPr>
            <p:cNvPr id="6" name="Rectangle 6"/>
            <p:cNvSpPr>
              <a:spLocks noChangeArrowheads="1"/>
            </p:cNvSpPr>
            <p:nvPr/>
          </p:nvSpPr>
          <p:spPr bwMode="auto">
            <a:xfrm>
              <a:off x="3741" y="1865"/>
              <a:ext cx="1808" cy="127"/>
            </a:xfrm>
            <a:prstGeom prst="rect">
              <a:avLst/>
            </a:prstGeom>
            <a:solidFill>
              <a:srgbClr val="3366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defRPr/>
              </a:pPr>
              <a:endParaRPr lang="zh-CN" altLang="zh-CN"/>
            </a:p>
          </p:txBody>
        </p:sp>
      </p:grpSp>
      <p:sp>
        <p:nvSpPr>
          <p:cNvPr id="387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028700" y="914400"/>
            <a:ext cx="11658600" cy="2836333"/>
          </a:xfrm>
        </p:spPr>
        <p:txBody>
          <a:bodyPr/>
          <a:lstStyle>
            <a:lvl1pPr>
              <a:defRPr sz="61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190568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39287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337007" y="370417"/>
            <a:ext cx="3217068" cy="7315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370417"/>
            <a:ext cx="9422607" cy="7315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919499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70419"/>
            <a:ext cx="12344400" cy="76834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209675" y="1644653"/>
            <a:ext cx="6057900" cy="604096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96175" y="1644653"/>
            <a:ext cx="6057900" cy="604096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628378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224242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3470" y="5875867"/>
            <a:ext cx="11658600" cy="1816100"/>
          </a:xfrm>
        </p:spPr>
        <p:txBody>
          <a:bodyPr anchor="t"/>
          <a:lstStyle>
            <a:lvl1pPr algn="l">
              <a:defRPr sz="57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83470" y="3875620"/>
            <a:ext cx="11658600" cy="2000249"/>
          </a:xfrm>
        </p:spPr>
        <p:txBody>
          <a:bodyPr anchor="b"/>
          <a:lstStyle>
            <a:lvl1pPr marL="0" indent="0">
              <a:buNone/>
              <a:defRPr sz="2900"/>
            </a:lvl1pPr>
            <a:lvl2pPr marL="653077" indent="0">
              <a:buNone/>
              <a:defRPr sz="2600"/>
            </a:lvl2pPr>
            <a:lvl3pPr marL="1306155" indent="0">
              <a:buNone/>
              <a:defRPr sz="2300"/>
            </a:lvl3pPr>
            <a:lvl4pPr marL="1959233" indent="0">
              <a:buNone/>
              <a:defRPr sz="2000"/>
            </a:lvl4pPr>
            <a:lvl5pPr marL="2612311" indent="0">
              <a:buNone/>
              <a:defRPr sz="2000"/>
            </a:lvl5pPr>
            <a:lvl6pPr marL="3265388" indent="0">
              <a:buNone/>
              <a:defRPr sz="2000"/>
            </a:lvl6pPr>
            <a:lvl7pPr marL="3918465" indent="0">
              <a:buNone/>
              <a:defRPr sz="2000"/>
            </a:lvl7pPr>
            <a:lvl8pPr marL="4571543" indent="0">
              <a:buNone/>
              <a:defRPr sz="2000"/>
            </a:lvl8pPr>
            <a:lvl9pPr marL="5224620" indent="0"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599351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9675" y="1644653"/>
            <a:ext cx="6057900" cy="6040967"/>
          </a:xfrm>
        </p:spPr>
        <p:txBody>
          <a:bodyPr/>
          <a:lstStyle>
            <a:lvl1pPr>
              <a:defRPr sz="4000"/>
            </a:lvl1pPr>
            <a:lvl2pPr>
              <a:defRPr sz="3400"/>
            </a:lvl2pPr>
            <a:lvl3pPr>
              <a:defRPr sz="2900"/>
            </a:lvl3pPr>
            <a:lvl4pPr>
              <a:defRPr sz="2600"/>
            </a:lvl4pPr>
            <a:lvl5pPr>
              <a:defRPr sz="2600"/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96175" y="1644653"/>
            <a:ext cx="6057900" cy="6040967"/>
          </a:xfrm>
        </p:spPr>
        <p:txBody>
          <a:bodyPr/>
          <a:lstStyle>
            <a:lvl1pPr>
              <a:defRPr sz="4000"/>
            </a:lvl1pPr>
            <a:lvl2pPr>
              <a:defRPr sz="3400"/>
            </a:lvl2pPr>
            <a:lvl3pPr>
              <a:defRPr sz="2900"/>
            </a:lvl3pPr>
            <a:lvl4pPr>
              <a:defRPr sz="2600"/>
            </a:lvl4pPr>
            <a:lvl5pPr>
              <a:defRPr sz="2600"/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456549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66184"/>
            <a:ext cx="12344400" cy="1524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46817"/>
            <a:ext cx="6060282" cy="853016"/>
          </a:xfrm>
        </p:spPr>
        <p:txBody>
          <a:bodyPr anchor="b"/>
          <a:lstStyle>
            <a:lvl1pPr marL="0" indent="0">
              <a:buNone/>
              <a:defRPr sz="3400" b="1"/>
            </a:lvl1pPr>
            <a:lvl2pPr marL="653077" indent="0">
              <a:buNone/>
              <a:defRPr sz="2900" b="1"/>
            </a:lvl2pPr>
            <a:lvl3pPr marL="1306155" indent="0">
              <a:buNone/>
              <a:defRPr sz="2600" b="1"/>
            </a:lvl3pPr>
            <a:lvl4pPr marL="1959233" indent="0">
              <a:buNone/>
              <a:defRPr sz="2300" b="1"/>
            </a:lvl4pPr>
            <a:lvl5pPr marL="2612311" indent="0">
              <a:buNone/>
              <a:defRPr sz="2300" b="1"/>
            </a:lvl5pPr>
            <a:lvl6pPr marL="3265388" indent="0">
              <a:buNone/>
              <a:defRPr sz="2300" b="1"/>
            </a:lvl6pPr>
            <a:lvl7pPr marL="3918465" indent="0">
              <a:buNone/>
              <a:defRPr sz="2300" b="1"/>
            </a:lvl7pPr>
            <a:lvl8pPr marL="4571543" indent="0">
              <a:buNone/>
              <a:defRPr sz="2300" b="1"/>
            </a:lvl8pPr>
            <a:lvl9pPr marL="5224620" indent="0">
              <a:buNone/>
              <a:defRPr sz="23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2899833"/>
            <a:ext cx="6060282" cy="5268384"/>
          </a:xfrm>
        </p:spPr>
        <p:txBody>
          <a:bodyPr/>
          <a:lstStyle>
            <a:lvl1pPr>
              <a:defRPr sz="3400"/>
            </a:lvl1pPr>
            <a:lvl2pPr>
              <a:defRPr sz="2900"/>
            </a:lvl2pPr>
            <a:lvl3pPr>
              <a:defRPr sz="2600"/>
            </a:lvl3pPr>
            <a:lvl4pPr>
              <a:defRPr sz="2300"/>
            </a:lvl4pPr>
            <a:lvl5pPr>
              <a:defRPr sz="23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967540" y="2046817"/>
            <a:ext cx="6062663" cy="853016"/>
          </a:xfrm>
        </p:spPr>
        <p:txBody>
          <a:bodyPr anchor="b"/>
          <a:lstStyle>
            <a:lvl1pPr marL="0" indent="0">
              <a:buNone/>
              <a:defRPr sz="3400" b="1"/>
            </a:lvl1pPr>
            <a:lvl2pPr marL="653077" indent="0">
              <a:buNone/>
              <a:defRPr sz="2900" b="1"/>
            </a:lvl2pPr>
            <a:lvl3pPr marL="1306155" indent="0">
              <a:buNone/>
              <a:defRPr sz="2600" b="1"/>
            </a:lvl3pPr>
            <a:lvl4pPr marL="1959233" indent="0">
              <a:buNone/>
              <a:defRPr sz="2300" b="1"/>
            </a:lvl4pPr>
            <a:lvl5pPr marL="2612311" indent="0">
              <a:buNone/>
              <a:defRPr sz="2300" b="1"/>
            </a:lvl5pPr>
            <a:lvl6pPr marL="3265388" indent="0">
              <a:buNone/>
              <a:defRPr sz="2300" b="1"/>
            </a:lvl6pPr>
            <a:lvl7pPr marL="3918465" indent="0">
              <a:buNone/>
              <a:defRPr sz="2300" b="1"/>
            </a:lvl7pPr>
            <a:lvl8pPr marL="4571543" indent="0">
              <a:buNone/>
              <a:defRPr sz="2300" b="1"/>
            </a:lvl8pPr>
            <a:lvl9pPr marL="5224620" indent="0">
              <a:buNone/>
              <a:defRPr sz="23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967540" y="2899833"/>
            <a:ext cx="6062663" cy="5268384"/>
          </a:xfrm>
        </p:spPr>
        <p:txBody>
          <a:bodyPr/>
          <a:lstStyle>
            <a:lvl1pPr>
              <a:defRPr sz="3400"/>
            </a:lvl1pPr>
            <a:lvl2pPr>
              <a:defRPr sz="2900"/>
            </a:lvl2pPr>
            <a:lvl3pPr>
              <a:defRPr sz="2600"/>
            </a:lvl3pPr>
            <a:lvl4pPr>
              <a:defRPr sz="2300"/>
            </a:lvl4pPr>
            <a:lvl5pPr>
              <a:defRPr sz="23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09744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537437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09877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64067"/>
            <a:ext cx="4512470" cy="1549400"/>
          </a:xfrm>
        </p:spPr>
        <p:txBody>
          <a:bodyPr/>
          <a:lstStyle>
            <a:lvl1pPr algn="l">
              <a:defRPr sz="29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62575" y="364069"/>
            <a:ext cx="7667625" cy="7804151"/>
          </a:xfrm>
        </p:spPr>
        <p:txBody>
          <a:bodyPr/>
          <a:lstStyle>
            <a:lvl1pPr>
              <a:defRPr sz="4600"/>
            </a:lvl1pPr>
            <a:lvl2pPr>
              <a:defRPr sz="4000"/>
            </a:lvl2pPr>
            <a:lvl3pPr>
              <a:defRPr sz="3400"/>
            </a:lvl3pPr>
            <a:lvl4pPr>
              <a:defRPr sz="2900"/>
            </a:lvl4pPr>
            <a:lvl5pPr>
              <a:defRPr sz="2900"/>
            </a:lvl5pPr>
            <a:lvl6pPr>
              <a:defRPr sz="2900"/>
            </a:lvl6pPr>
            <a:lvl7pPr>
              <a:defRPr sz="2900"/>
            </a:lvl7pPr>
            <a:lvl8pPr>
              <a:defRPr sz="2900"/>
            </a:lvl8pPr>
            <a:lvl9pPr>
              <a:defRPr sz="2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2" y="1913469"/>
            <a:ext cx="4512470" cy="6254751"/>
          </a:xfrm>
        </p:spPr>
        <p:txBody>
          <a:bodyPr/>
          <a:lstStyle>
            <a:lvl1pPr marL="0" indent="0">
              <a:buNone/>
              <a:defRPr sz="2000"/>
            </a:lvl1pPr>
            <a:lvl2pPr marL="653077" indent="0">
              <a:buNone/>
              <a:defRPr sz="1700"/>
            </a:lvl2pPr>
            <a:lvl3pPr marL="1306155" indent="0">
              <a:buNone/>
              <a:defRPr sz="1400"/>
            </a:lvl3pPr>
            <a:lvl4pPr marL="1959233" indent="0">
              <a:buNone/>
              <a:defRPr sz="1300"/>
            </a:lvl4pPr>
            <a:lvl5pPr marL="2612311" indent="0">
              <a:buNone/>
              <a:defRPr sz="1300"/>
            </a:lvl5pPr>
            <a:lvl6pPr marL="3265388" indent="0">
              <a:buNone/>
              <a:defRPr sz="1300"/>
            </a:lvl6pPr>
            <a:lvl7pPr marL="3918465" indent="0">
              <a:buNone/>
              <a:defRPr sz="1300"/>
            </a:lvl7pPr>
            <a:lvl8pPr marL="4571543" indent="0">
              <a:buNone/>
              <a:defRPr sz="1300"/>
            </a:lvl8pPr>
            <a:lvl9pPr marL="5224620" indent="0">
              <a:buNone/>
              <a:defRPr sz="13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99532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8432" y="6400801"/>
            <a:ext cx="8229600" cy="755651"/>
          </a:xfrm>
        </p:spPr>
        <p:txBody>
          <a:bodyPr/>
          <a:lstStyle>
            <a:lvl1pPr algn="l">
              <a:defRPr sz="29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688432" y="817033"/>
            <a:ext cx="8229600" cy="5486400"/>
          </a:xfrm>
        </p:spPr>
        <p:txBody>
          <a:bodyPr/>
          <a:lstStyle>
            <a:lvl1pPr marL="0" indent="0">
              <a:buNone/>
              <a:defRPr sz="4600"/>
            </a:lvl1pPr>
            <a:lvl2pPr marL="653077" indent="0">
              <a:buNone/>
              <a:defRPr sz="4000"/>
            </a:lvl2pPr>
            <a:lvl3pPr marL="1306155" indent="0">
              <a:buNone/>
              <a:defRPr sz="3400"/>
            </a:lvl3pPr>
            <a:lvl4pPr marL="1959233" indent="0">
              <a:buNone/>
              <a:defRPr sz="2900"/>
            </a:lvl4pPr>
            <a:lvl5pPr marL="2612311" indent="0">
              <a:buNone/>
              <a:defRPr sz="2900"/>
            </a:lvl5pPr>
            <a:lvl6pPr marL="3265388" indent="0">
              <a:buNone/>
              <a:defRPr sz="2900"/>
            </a:lvl6pPr>
            <a:lvl7pPr marL="3918465" indent="0">
              <a:buNone/>
              <a:defRPr sz="2900"/>
            </a:lvl7pPr>
            <a:lvl8pPr marL="4571543" indent="0">
              <a:buNone/>
              <a:defRPr sz="2900"/>
            </a:lvl8pPr>
            <a:lvl9pPr marL="5224620" indent="0">
              <a:buNone/>
              <a:defRPr sz="29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688432" y="7156452"/>
            <a:ext cx="8229600" cy="1073149"/>
          </a:xfrm>
        </p:spPr>
        <p:txBody>
          <a:bodyPr/>
          <a:lstStyle>
            <a:lvl1pPr marL="0" indent="0">
              <a:buNone/>
              <a:defRPr sz="2000"/>
            </a:lvl1pPr>
            <a:lvl2pPr marL="653077" indent="0">
              <a:buNone/>
              <a:defRPr sz="1700"/>
            </a:lvl2pPr>
            <a:lvl3pPr marL="1306155" indent="0">
              <a:buNone/>
              <a:defRPr sz="1400"/>
            </a:lvl3pPr>
            <a:lvl4pPr marL="1959233" indent="0">
              <a:buNone/>
              <a:defRPr sz="1300"/>
            </a:lvl4pPr>
            <a:lvl5pPr marL="2612311" indent="0">
              <a:buNone/>
              <a:defRPr sz="1300"/>
            </a:lvl5pPr>
            <a:lvl6pPr marL="3265388" indent="0">
              <a:buNone/>
              <a:defRPr sz="1300"/>
            </a:lvl6pPr>
            <a:lvl7pPr marL="3918465" indent="0">
              <a:buNone/>
              <a:defRPr sz="1300"/>
            </a:lvl7pPr>
            <a:lvl8pPr marL="4571543" indent="0">
              <a:buNone/>
              <a:defRPr sz="1300"/>
            </a:lvl8pPr>
            <a:lvl9pPr marL="5224620" indent="0">
              <a:buNone/>
              <a:defRPr sz="13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999481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369888"/>
            <a:ext cx="12344400" cy="76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130615" tIns="65308" rIns="130615" bIns="65308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title style</a:t>
            </a:r>
          </a:p>
        </p:txBody>
      </p:sp>
      <p:sp>
        <p:nvSpPr>
          <p:cNvPr id="1027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09675" y="1644650"/>
            <a:ext cx="12344400" cy="6040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130615" tIns="65308" rIns="130615" bIns="6530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</a:p>
        </p:txBody>
      </p:sp>
      <p:sp>
        <p:nvSpPr>
          <p:cNvPr id="1029" name="Rectangle 5"/>
          <p:cNvSpPr>
            <a:spLocks noChangeArrowheads="1"/>
          </p:cNvSpPr>
          <p:nvPr/>
        </p:nvSpPr>
        <p:spPr bwMode="auto">
          <a:xfrm>
            <a:off x="0" y="0"/>
            <a:ext cx="342900" cy="3048000"/>
          </a:xfrm>
          <a:prstGeom prst="rect">
            <a:avLst/>
          </a:prstGeom>
          <a:solidFill>
            <a:srgbClr val="3366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30615" tIns="65308" rIns="130615" bIns="65308" anchor="ctr"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defRPr/>
            </a:pPr>
            <a:endParaRPr lang="zh-CN" altLang="zh-CN" sz="3400">
              <a:latin typeface="Times New Roman" panose="02020603050405020304" pitchFamily="18" charset="0"/>
            </a:endParaRPr>
          </a:p>
        </p:txBody>
      </p:sp>
      <p:sp>
        <p:nvSpPr>
          <p:cNvPr id="2" name="Line 6"/>
          <p:cNvSpPr>
            <a:spLocks noChangeShapeType="1"/>
          </p:cNvSpPr>
          <p:nvPr/>
        </p:nvSpPr>
        <p:spPr bwMode="auto">
          <a:xfrm>
            <a:off x="685800" y="1147763"/>
            <a:ext cx="12115800" cy="0"/>
          </a:xfrm>
          <a:prstGeom prst="line">
            <a:avLst/>
          </a:prstGeom>
          <a:noFill/>
          <a:ln w="19050">
            <a:solidFill>
              <a:srgbClr val="3366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130615" tIns="65308" rIns="130615" bIns="65308"/>
          <a:lstStyle/>
          <a:p>
            <a:endParaRPr lang="zh-CN" altLang="en-US"/>
          </a:p>
        </p:txBody>
      </p:sp>
      <p:sp>
        <p:nvSpPr>
          <p:cNvPr id="1031" name="Rectangle 7"/>
          <p:cNvSpPr>
            <a:spLocks noChangeArrowheads="1"/>
          </p:cNvSpPr>
          <p:nvPr/>
        </p:nvSpPr>
        <p:spPr bwMode="auto">
          <a:xfrm>
            <a:off x="0" y="3048000"/>
            <a:ext cx="342900" cy="3048000"/>
          </a:xfrm>
          <a:prstGeom prst="rect">
            <a:avLst/>
          </a:prstGeom>
          <a:solidFill>
            <a:srgbClr val="99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30615" tIns="65308" rIns="130615" bIns="65308" anchor="ctr"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defRPr/>
            </a:pPr>
            <a:endParaRPr lang="zh-CN" altLang="zh-CN" sz="3400">
              <a:latin typeface="Times New Roman" panose="02020603050405020304" pitchFamily="18" charset="0"/>
            </a:endParaRPr>
          </a:p>
        </p:txBody>
      </p:sp>
      <p:sp>
        <p:nvSpPr>
          <p:cNvPr id="1032" name="Rectangle 8"/>
          <p:cNvSpPr>
            <a:spLocks noChangeArrowheads="1"/>
          </p:cNvSpPr>
          <p:nvPr/>
        </p:nvSpPr>
        <p:spPr bwMode="auto">
          <a:xfrm>
            <a:off x="0" y="6096000"/>
            <a:ext cx="342900" cy="3048000"/>
          </a:xfrm>
          <a:prstGeom prst="rect">
            <a:avLst/>
          </a:prstGeom>
          <a:solidFill>
            <a:srgbClr val="3366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30615" tIns="65308" rIns="130615" bIns="65308" anchor="ctr"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defRPr/>
            </a:pPr>
            <a:endParaRPr lang="zh-CN" altLang="zh-CN" sz="3400">
              <a:latin typeface="Times New Roman" panose="02020603050405020304" pitchFamily="18" charset="0"/>
            </a:endParaRPr>
          </a:p>
        </p:txBody>
      </p:sp>
      <p:sp>
        <p:nvSpPr>
          <p:cNvPr id="386057" name="Text Box 9"/>
          <p:cNvSpPr txBox="1">
            <a:spLocks noChangeArrowheads="1"/>
          </p:cNvSpPr>
          <p:nvPr/>
        </p:nvSpPr>
        <p:spPr bwMode="auto">
          <a:xfrm>
            <a:off x="6397625" y="8818563"/>
            <a:ext cx="644525" cy="347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130615" tIns="65308" rIns="130615" bIns="65308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zh-CN" sz="1400" b="1">
                <a:solidFill>
                  <a:srgbClr val="006699"/>
                </a:solidFill>
                <a:latin typeface="Helvetica" panose="020B0604020202020204" pitchFamily="34" charset="0"/>
              </a:rPr>
              <a:t>5.</a:t>
            </a:r>
            <a:fld id="{3F439363-CA8B-B947-BADF-EB472FF10CED}" type="slidenum">
              <a:rPr lang="en-US" altLang="zh-CN" sz="1400" b="1" smtClean="0">
                <a:solidFill>
                  <a:srgbClr val="006699"/>
                </a:solidFill>
                <a:latin typeface="Helvetica" panose="020B0604020202020204" pitchFamily="34" charset="0"/>
              </a:rPr>
              <a:pPr algn="ctr">
                <a:spcBef>
                  <a:spcPct val="50000"/>
                </a:spcBef>
                <a:defRPr/>
              </a:pPr>
              <a:t>‹#›</a:t>
            </a:fld>
            <a:endParaRPr lang="en-US" altLang="zh-CN" sz="1400" b="1">
              <a:solidFill>
                <a:srgbClr val="006699"/>
              </a:solidFill>
              <a:latin typeface="Helvetica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40" r:id="rId1"/>
    <p:sldLayoutId id="2147484229" r:id="rId2"/>
    <p:sldLayoutId id="2147484230" r:id="rId3"/>
    <p:sldLayoutId id="2147484231" r:id="rId4"/>
    <p:sldLayoutId id="2147484232" r:id="rId5"/>
    <p:sldLayoutId id="2147484233" r:id="rId6"/>
    <p:sldLayoutId id="2147484234" r:id="rId7"/>
    <p:sldLayoutId id="2147484235" r:id="rId8"/>
    <p:sldLayoutId id="2147484236" r:id="rId9"/>
    <p:sldLayoutId id="2147484237" r:id="rId10"/>
    <p:sldLayoutId id="2147484238" r:id="rId11"/>
    <p:sldLayoutId id="2147484239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600" b="1">
          <a:solidFill>
            <a:srgbClr val="006699"/>
          </a:solidFill>
          <a:latin typeface="+mj-lt"/>
          <a:ea typeface="MS PGothic" pitchFamily="34" charset="-128"/>
          <a:cs typeface="ＭＳ Ｐゴシック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6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6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6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6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5pPr>
      <a:lvl6pPr marL="653077" algn="ctr" rtl="0" fontAlgn="base">
        <a:spcBef>
          <a:spcPct val="0"/>
        </a:spcBef>
        <a:spcAft>
          <a:spcPct val="0"/>
        </a:spcAft>
        <a:defRPr sz="4600" b="1">
          <a:solidFill>
            <a:srgbClr val="006699"/>
          </a:solidFill>
          <a:latin typeface="Arial" charset="0"/>
        </a:defRPr>
      </a:lvl6pPr>
      <a:lvl7pPr marL="1306155" algn="ctr" rtl="0" fontAlgn="base">
        <a:spcBef>
          <a:spcPct val="0"/>
        </a:spcBef>
        <a:spcAft>
          <a:spcPct val="0"/>
        </a:spcAft>
        <a:defRPr sz="4600" b="1">
          <a:solidFill>
            <a:srgbClr val="006699"/>
          </a:solidFill>
          <a:latin typeface="Arial" charset="0"/>
        </a:defRPr>
      </a:lvl7pPr>
      <a:lvl8pPr marL="1959233" algn="ctr" rtl="0" fontAlgn="base">
        <a:spcBef>
          <a:spcPct val="0"/>
        </a:spcBef>
        <a:spcAft>
          <a:spcPct val="0"/>
        </a:spcAft>
        <a:defRPr sz="4600" b="1">
          <a:solidFill>
            <a:srgbClr val="006699"/>
          </a:solidFill>
          <a:latin typeface="Arial" charset="0"/>
        </a:defRPr>
      </a:lvl8pPr>
      <a:lvl9pPr marL="2612311" algn="ctr" rtl="0" fontAlgn="base">
        <a:spcBef>
          <a:spcPct val="0"/>
        </a:spcBef>
        <a:spcAft>
          <a:spcPct val="0"/>
        </a:spcAft>
        <a:defRPr sz="4600" b="1">
          <a:solidFill>
            <a:srgbClr val="006699"/>
          </a:solidFill>
          <a:latin typeface="Arial" charset="0"/>
        </a:defRPr>
      </a:lvl9pPr>
    </p:titleStyle>
    <p:bodyStyle>
      <a:lvl1pPr marL="487363" indent="-487363" algn="l" rtl="0" eaLnBrk="0" fontAlgn="base" hangingPunct="0">
        <a:spcBef>
          <a:spcPct val="35000"/>
        </a:spcBef>
        <a:spcAft>
          <a:spcPct val="0"/>
        </a:spcAft>
        <a:buClr>
          <a:srgbClr val="993300"/>
        </a:buClr>
        <a:buSzPct val="90000"/>
        <a:buFont typeface="Monotype Sorts" charset="2"/>
        <a:buChar char="n"/>
        <a:defRPr kumimoji="1">
          <a:solidFill>
            <a:schemeClr val="tx1"/>
          </a:solidFill>
          <a:latin typeface="+mn-lt"/>
          <a:ea typeface="MS PGothic" pitchFamily="34" charset="-128"/>
          <a:cs typeface="ＭＳ Ｐゴシック" charset="-128"/>
        </a:defRPr>
      </a:lvl1pPr>
      <a:lvl2pPr marL="1058863" indent="-406400" algn="l" rtl="0" eaLnBrk="0" fontAlgn="base" hangingPunct="0">
        <a:spcBef>
          <a:spcPct val="35000"/>
        </a:spcBef>
        <a:spcAft>
          <a:spcPct val="0"/>
        </a:spcAft>
        <a:buClr>
          <a:srgbClr val="CC6600"/>
        </a:buClr>
        <a:buSzPct val="80000"/>
        <a:buFont typeface="Monotype Sorts" charset="2"/>
        <a:buChar char="l"/>
        <a:defRPr kumimoji="1">
          <a:solidFill>
            <a:schemeClr val="tx1"/>
          </a:solidFill>
          <a:latin typeface="+mn-lt"/>
          <a:ea typeface="MS PGothic" pitchFamily="34" charset="-128"/>
          <a:cs typeface="ＭＳ Ｐゴシック" charset="-128"/>
        </a:defRPr>
      </a:lvl2pPr>
      <a:lvl3pPr marL="1549400" indent="-323850" algn="l" rtl="0" eaLnBrk="0" fontAlgn="base" hangingPunct="0">
        <a:spcBef>
          <a:spcPct val="35000"/>
        </a:spcBef>
        <a:spcAft>
          <a:spcPct val="0"/>
        </a:spcAft>
        <a:buClr>
          <a:srgbClr val="009900"/>
        </a:buClr>
        <a:buSzPct val="75000"/>
        <a:buFont typeface="Webdings" charset="2"/>
        <a:buChar char="4"/>
        <a:defRPr kumimoji="1">
          <a:solidFill>
            <a:schemeClr val="tx1"/>
          </a:solidFill>
          <a:latin typeface="+mn-lt"/>
          <a:ea typeface="MS PGothic" pitchFamily="34" charset="-128"/>
          <a:cs typeface="ＭＳ Ｐゴシック" charset="-128"/>
        </a:defRPr>
      </a:lvl3pPr>
      <a:lvl4pPr marL="2038350" indent="-32385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SzPct val="75000"/>
        <a:buChar char="–"/>
        <a:defRPr kumimoji="1">
          <a:solidFill>
            <a:schemeClr val="tx1"/>
          </a:solidFill>
          <a:latin typeface="+mn-lt"/>
          <a:ea typeface="MS PGothic" pitchFamily="34" charset="-128"/>
          <a:cs typeface="ＭＳ Ｐゴシック" charset="-128"/>
        </a:defRPr>
      </a:lvl4pPr>
      <a:lvl5pPr marL="2528888" indent="-32385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MS PGothic" pitchFamily="34" charset="-128"/>
          <a:cs typeface="ＭＳ Ｐゴシック" charset="-128"/>
        </a:defRPr>
      </a:lvl5pPr>
      <a:lvl6pPr marL="3183752" indent="-326539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3836830" indent="-326539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4489908" indent="-326539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5142986" indent="-326539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653077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53077" algn="l" defTabSz="653077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306155" algn="l" defTabSz="653077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3pPr>
      <a:lvl4pPr marL="1959233" algn="l" defTabSz="653077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4pPr>
      <a:lvl5pPr marL="2612311" algn="l" defTabSz="653077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5pPr>
      <a:lvl6pPr marL="3265388" algn="l" defTabSz="653077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6pPr>
      <a:lvl7pPr marL="3918465" algn="l" defTabSz="653077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543" algn="l" defTabSz="653077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8pPr>
      <a:lvl9pPr marL="5224620" algn="l" defTabSz="653077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28016" y="951887"/>
            <a:ext cx="13459968" cy="1803314"/>
          </a:xfrm>
        </p:spPr>
        <p:txBody>
          <a:bodyPr/>
          <a:lstStyle/>
          <a:p>
            <a:pPr eaLnBrk="1" hangingPunct="1"/>
            <a:r>
              <a:rPr lang="en-US" altLang="zh-CN" sz="5400" dirty="0">
                <a:ea typeface="MS PGothic" charset="-128"/>
              </a:rPr>
              <a:t>Chapter 6(2): Process Synchronization</a:t>
            </a:r>
          </a:p>
        </p:txBody>
      </p:sp>
      <p:sp>
        <p:nvSpPr>
          <p:cNvPr id="5122" name="文本框 1"/>
          <p:cNvSpPr txBox="1">
            <a:spLocks noChangeArrowheads="1"/>
          </p:cNvSpPr>
          <p:nvPr/>
        </p:nvSpPr>
        <p:spPr bwMode="auto">
          <a:xfrm>
            <a:off x="5815394" y="6388799"/>
            <a:ext cx="5267325" cy="58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kumimoji="1" lang="en-US" altLang="zh-CN" sz="3200" b="1" dirty="0"/>
              <a:t>Apr, 2024</a:t>
            </a:r>
            <a:endParaRPr kumimoji="1" lang="zh-CN" altLang="en-US" sz="3200" b="1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Synchronize A with B and C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sz="2800" dirty="0"/>
              <a:t>A</a:t>
            </a:r>
          </a:p>
          <a:p>
            <a:r>
              <a:rPr lang="en-US" altLang="zh-CN" sz="2800" dirty="0"/>
              <a:t>B (C)</a:t>
            </a:r>
          </a:p>
          <a:p>
            <a:r>
              <a:rPr lang="en-US" altLang="zh-CN" sz="2800" dirty="0"/>
              <a:t>C (B)</a:t>
            </a:r>
            <a:endParaRPr kumimoji="1" lang="en-US" altLang="zh-CN" sz="2800" dirty="0"/>
          </a:p>
          <a:p>
            <a:r>
              <a:rPr lang="en-US" altLang="zh-CN" sz="2800" dirty="0"/>
              <a:t>A</a:t>
            </a:r>
          </a:p>
          <a:p>
            <a:r>
              <a:rPr lang="en-US" altLang="zh-CN" sz="2800" dirty="0"/>
              <a:t>B (C)</a:t>
            </a:r>
          </a:p>
          <a:p>
            <a:r>
              <a:rPr kumimoji="1" lang="en-US" altLang="zh-CN" sz="2800" dirty="0"/>
              <a:t>C (B)</a:t>
            </a:r>
          </a:p>
          <a:p>
            <a:r>
              <a:rPr lang="is-IS" altLang="zh-CN" sz="2800" dirty="0"/>
              <a:t>…</a:t>
            </a:r>
            <a:endParaRPr lang="en-US" altLang="zh-CN" dirty="0"/>
          </a:p>
          <a:p>
            <a:r>
              <a:rPr lang="en-US" altLang="zh-CN" sz="2800" dirty="0">
                <a:solidFill>
                  <a:srgbClr val="0000FF"/>
                </a:solidFill>
              </a:rPr>
              <a:t>How to?</a:t>
            </a:r>
            <a:endParaRPr lang="is-IS" altLang="zh-CN" sz="28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3616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Demo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166" y="1434083"/>
            <a:ext cx="11313668" cy="7159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1229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ea typeface="MS PGothic" charset="-128"/>
              </a:rPr>
              <a:t>ABC</a:t>
            </a:r>
            <a:endParaRPr kumimoji="1" lang="zh-CN" altLang="en-US" dirty="0">
              <a:ea typeface="MS PGothic" charset="-128"/>
            </a:endParaRPr>
          </a:p>
        </p:txBody>
      </p:sp>
      <p:sp>
        <p:nvSpPr>
          <p:cNvPr id="4" name="文本框 3"/>
          <p:cNvSpPr txBox="1">
            <a:spLocks noChangeArrowheads="1"/>
          </p:cNvSpPr>
          <p:nvPr/>
        </p:nvSpPr>
        <p:spPr bwMode="auto">
          <a:xfrm>
            <a:off x="6443091" y="4092575"/>
            <a:ext cx="25527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kumimoji="1" lang="en-US" altLang="zh-CN" sz="2800" dirty="0"/>
              <a:t>print “A”</a:t>
            </a:r>
            <a:endParaRPr kumimoji="1" lang="zh-CN" altLang="en-US" sz="2800" dirty="0"/>
          </a:p>
        </p:txBody>
      </p:sp>
      <p:sp>
        <p:nvSpPr>
          <p:cNvPr id="5" name="文本框 4"/>
          <p:cNvSpPr txBox="1">
            <a:spLocks noChangeArrowheads="1"/>
          </p:cNvSpPr>
          <p:nvPr/>
        </p:nvSpPr>
        <p:spPr bwMode="auto">
          <a:xfrm>
            <a:off x="11699304" y="3151188"/>
            <a:ext cx="25527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kumimoji="1" lang="en-US" altLang="zh-CN" sz="2800" dirty="0"/>
              <a:t>print “B”</a:t>
            </a:r>
            <a:endParaRPr kumimoji="1" lang="zh-CN" altLang="en-US" sz="2800" dirty="0"/>
          </a:p>
        </p:txBody>
      </p:sp>
      <p:sp>
        <p:nvSpPr>
          <p:cNvPr id="14340" name="文本框 5"/>
          <p:cNvSpPr txBox="1">
            <a:spLocks noChangeArrowheads="1"/>
          </p:cNvSpPr>
          <p:nvPr/>
        </p:nvSpPr>
        <p:spPr bwMode="auto">
          <a:xfrm>
            <a:off x="6443091" y="2428875"/>
            <a:ext cx="25527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kumimoji="1" lang="en-US" altLang="zh-CN" sz="2800" dirty="0"/>
              <a:t>print “A”</a:t>
            </a:r>
            <a:endParaRPr kumimoji="1" lang="zh-CN" altLang="en-US" sz="2800" dirty="0"/>
          </a:p>
        </p:txBody>
      </p:sp>
      <p:sp>
        <p:nvSpPr>
          <p:cNvPr id="7" name="文本框 6"/>
          <p:cNvSpPr txBox="1">
            <a:spLocks noChangeArrowheads="1"/>
          </p:cNvSpPr>
          <p:nvPr/>
        </p:nvSpPr>
        <p:spPr bwMode="auto">
          <a:xfrm>
            <a:off x="6443091" y="5794375"/>
            <a:ext cx="25527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kumimoji="1" lang="en-US" altLang="zh-CN" sz="2800" dirty="0"/>
              <a:t>print “A”</a:t>
            </a:r>
            <a:endParaRPr kumimoji="1" lang="zh-CN" altLang="en-US" sz="2800" dirty="0"/>
          </a:p>
        </p:txBody>
      </p:sp>
      <p:cxnSp>
        <p:nvCxnSpPr>
          <p:cNvPr id="11" name="直线箭头连接符 10"/>
          <p:cNvCxnSpPr>
            <a:cxnSpLocks noChangeShapeType="1"/>
          </p:cNvCxnSpPr>
          <p:nvPr/>
        </p:nvCxnSpPr>
        <p:spPr bwMode="auto">
          <a:xfrm>
            <a:off x="8265160" y="3100388"/>
            <a:ext cx="3214688" cy="0"/>
          </a:xfrm>
          <a:prstGeom prst="straightConnector1">
            <a:avLst/>
          </a:prstGeom>
          <a:noFill/>
          <a:ln w="5715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" name="直线箭头连接符 11"/>
          <p:cNvCxnSpPr>
            <a:cxnSpLocks noChangeShapeType="1"/>
          </p:cNvCxnSpPr>
          <p:nvPr/>
        </p:nvCxnSpPr>
        <p:spPr bwMode="auto">
          <a:xfrm flipH="1">
            <a:off x="8244523" y="3849688"/>
            <a:ext cx="3214687" cy="3175"/>
          </a:xfrm>
          <a:prstGeom prst="straightConnector1">
            <a:avLst/>
          </a:prstGeom>
          <a:noFill/>
          <a:ln w="5715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" name="直线箭头连接符 15"/>
          <p:cNvCxnSpPr>
            <a:cxnSpLocks noChangeShapeType="1"/>
          </p:cNvCxnSpPr>
          <p:nvPr/>
        </p:nvCxnSpPr>
        <p:spPr bwMode="auto">
          <a:xfrm>
            <a:off x="8323898" y="4721225"/>
            <a:ext cx="3214687" cy="0"/>
          </a:xfrm>
          <a:prstGeom prst="straightConnector1">
            <a:avLst/>
          </a:prstGeom>
          <a:noFill/>
          <a:ln w="5715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7" name="文本框 16"/>
          <p:cNvSpPr txBox="1">
            <a:spLocks noChangeArrowheads="1"/>
          </p:cNvSpPr>
          <p:nvPr/>
        </p:nvSpPr>
        <p:spPr bwMode="auto">
          <a:xfrm>
            <a:off x="11678666" y="4813300"/>
            <a:ext cx="255111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kumimoji="1" lang="en-US" altLang="zh-CN" sz="2800" dirty="0"/>
              <a:t>print “B”</a:t>
            </a:r>
            <a:endParaRPr kumimoji="1" lang="zh-CN" altLang="en-US" sz="2800" dirty="0"/>
          </a:p>
        </p:txBody>
      </p:sp>
      <p:cxnSp>
        <p:nvCxnSpPr>
          <p:cNvPr id="18" name="直线箭头连接符 17"/>
          <p:cNvCxnSpPr>
            <a:cxnSpLocks noChangeShapeType="1"/>
          </p:cNvCxnSpPr>
          <p:nvPr/>
        </p:nvCxnSpPr>
        <p:spPr bwMode="auto">
          <a:xfrm flipH="1">
            <a:off x="8265160" y="5526088"/>
            <a:ext cx="3214688" cy="4762"/>
          </a:xfrm>
          <a:prstGeom prst="straightConnector1">
            <a:avLst/>
          </a:prstGeom>
          <a:noFill/>
          <a:ln w="5715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" name="直线箭头连接符 13"/>
          <p:cNvCxnSpPr/>
          <p:nvPr/>
        </p:nvCxnSpPr>
        <p:spPr bwMode="auto">
          <a:xfrm>
            <a:off x="7040880" y="2952750"/>
            <a:ext cx="0" cy="130410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0000FF"/>
            </a:solidFill>
            <a:prstDash val="dash"/>
            <a:round/>
            <a:headEnd type="none" w="med" len="med"/>
            <a:tailEnd type="arrow" w="med" len="med"/>
          </a:ln>
          <a:effectLst/>
        </p:spPr>
      </p:cxnSp>
      <p:cxnSp>
        <p:nvCxnSpPr>
          <p:cNvPr id="15" name="直线箭头连接符 14"/>
          <p:cNvCxnSpPr/>
          <p:nvPr/>
        </p:nvCxnSpPr>
        <p:spPr bwMode="auto">
          <a:xfrm>
            <a:off x="7040880" y="4616450"/>
            <a:ext cx="0" cy="130410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0000FF"/>
            </a:solidFill>
            <a:prstDash val="dash"/>
            <a:round/>
            <a:headEnd type="none" w="med" len="med"/>
            <a:tailEnd type="arrow" w="med" len="med"/>
          </a:ln>
          <a:effectLst/>
        </p:spPr>
      </p:cxnSp>
      <p:cxnSp>
        <p:nvCxnSpPr>
          <p:cNvPr id="19" name="直线箭头连接符 18"/>
          <p:cNvCxnSpPr/>
          <p:nvPr/>
        </p:nvCxnSpPr>
        <p:spPr bwMode="auto">
          <a:xfrm>
            <a:off x="7046976" y="6318250"/>
            <a:ext cx="0" cy="130410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0000FF"/>
            </a:solidFill>
            <a:prstDash val="dash"/>
            <a:round/>
            <a:headEnd type="none" w="med" len="med"/>
            <a:tailEnd type="arrow" w="med" len="med"/>
          </a:ln>
          <a:effectLst/>
        </p:spPr>
      </p:cxnSp>
      <p:cxnSp>
        <p:nvCxnSpPr>
          <p:cNvPr id="20" name="直线箭头连接符 19"/>
          <p:cNvCxnSpPr/>
          <p:nvPr/>
        </p:nvCxnSpPr>
        <p:spPr bwMode="auto">
          <a:xfrm>
            <a:off x="12515088" y="1847088"/>
            <a:ext cx="0" cy="130410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0000FF"/>
            </a:solidFill>
            <a:prstDash val="dash"/>
            <a:round/>
            <a:headEnd type="none" w="med" len="med"/>
            <a:tailEnd type="arrow" w="med" len="med"/>
          </a:ln>
          <a:effectLst/>
        </p:spPr>
      </p:cxnSp>
      <p:cxnSp>
        <p:nvCxnSpPr>
          <p:cNvPr id="21" name="直线箭头连接符 20"/>
          <p:cNvCxnSpPr/>
          <p:nvPr/>
        </p:nvCxnSpPr>
        <p:spPr bwMode="auto">
          <a:xfrm>
            <a:off x="12515088" y="3661600"/>
            <a:ext cx="0" cy="130410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0000FF"/>
            </a:solidFill>
            <a:prstDash val="dash"/>
            <a:round/>
            <a:headEnd type="none" w="med" len="med"/>
            <a:tailEnd type="arrow" w="med" len="med"/>
          </a:ln>
          <a:effectLst/>
        </p:spPr>
      </p:cxnSp>
      <p:cxnSp>
        <p:nvCxnSpPr>
          <p:cNvPr id="22" name="直线箭头连接符 21"/>
          <p:cNvCxnSpPr/>
          <p:nvPr/>
        </p:nvCxnSpPr>
        <p:spPr bwMode="auto">
          <a:xfrm>
            <a:off x="12515088" y="5325300"/>
            <a:ext cx="0" cy="130410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0000FF"/>
            </a:solidFill>
            <a:prstDash val="dash"/>
            <a:round/>
            <a:headEnd type="none" w="med" len="med"/>
            <a:tailEnd type="arrow" w="med" len="med"/>
          </a:ln>
          <a:effectLst/>
        </p:spPr>
      </p:cxnSp>
      <p:sp>
        <p:nvSpPr>
          <p:cNvPr id="23" name="文本框 22"/>
          <p:cNvSpPr txBox="1">
            <a:spLocks noChangeArrowheads="1"/>
          </p:cNvSpPr>
          <p:nvPr/>
        </p:nvSpPr>
        <p:spPr bwMode="auto">
          <a:xfrm>
            <a:off x="1339914" y="3292349"/>
            <a:ext cx="25527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kumimoji="1" lang="en-US" altLang="zh-CN" sz="2800" dirty="0"/>
              <a:t>print “C”</a:t>
            </a:r>
            <a:endParaRPr kumimoji="1" lang="zh-CN" altLang="en-US" sz="2800" dirty="0"/>
          </a:p>
        </p:txBody>
      </p:sp>
      <p:cxnSp>
        <p:nvCxnSpPr>
          <p:cNvPr id="24" name="直线箭头连接符 23"/>
          <p:cNvCxnSpPr>
            <a:cxnSpLocks noChangeShapeType="1"/>
          </p:cNvCxnSpPr>
          <p:nvPr/>
        </p:nvCxnSpPr>
        <p:spPr bwMode="auto">
          <a:xfrm>
            <a:off x="3033649" y="3095626"/>
            <a:ext cx="3214688" cy="0"/>
          </a:xfrm>
          <a:prstGeom prst="straightConnector1">
            <a:avLst/>
          </a:prstGeom>
          <a:noFill/>
          <a:ln w="57150">
            <a:solidFill>
              <a:srgbClr val="FF0000"/>
            </a:solidFill>
            <a:round/>
            <a:headEnd type="arrow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5" name="直线箭头连接符 24"/>
          <p:cNvCxnSpPr>
            <a:cxnSpLocks noChangeShapeType="1"/>
          </p:cNvCxnSpPr>
          <p:nvPr/>
        </p:nvCxnSpPr>
        <p:spPr bwMode="auto">
          <a:xfrm flipH="1">
            <a:off x="3013012" y="3844926"/>
            <a:ext cx="3214687" cy="3175"/>
          </a:xfrm>
          <a:prstGeom prst="straightConnector1">
            <a:avLst/>
          </a:prstGeom>
          <a:noFill/>
          <a:ln w="57150">
            <a:solidFill>
              <a:srgbClr val="FF0000"/>
            </a:solidFill>
            <a:round/>
            <a:headEnd type="arrow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" name="直线箭头连接符 25"/>
          <p:cNvCxnSpPr>
            <a:cxnSpLocks noChangeShapeType="1"/>
          </p:cNvCxnSpPr>
          <p:nvPr/>
        </p:nvCxnSpPr>
        <p:spPr bwMode="auto">
          <a:xfrm>
            <a:off x="3092387" y="4716463"/>
            <a:ext cx="3214687" cy="0"/>
          </a:xfrm>
          <a:prstGeom prst="straightConnector1">
            <a:avLst/>
          </a:prstGeom>
          <a:noFill/>
          <a:ln w="57150">
            <a:solidFill>
              <a:srgbClr val="FF0000"/>
            </a:solidFill>
            <a:round/>
            <a:headEnd type="arrow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7" name="文本框 26"/>
          <p:cNvSpPr txBox="1">
            <a:spLocks noChangeArrowheads="1"/>
          </p:cNvSpPr>
          <p:nvPr/>
        </p:nvSpPr>
        <p:spPr bwMode="auto">
          <a:xfrm>
            <a:off x="1319276" y="4954461"/>
            <a:ext cx="255111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kumimoji="1" lang="en-US" altLang="zh-CN" sz="2800" dirty="0"/>
              <a:t>print “C”</a:t>
            </a:r>
            <a:endParaRPr kumimoji="1" lang="zh-CN" altLang="en-US" sz="2800" dirty="0"/>
          </a:p>
        </p:txBody>
      </p:sp>
      <p:cxnSp>
        <p:nvCxnSpPr>
          <p:cNvPr id="28" name="直线箭头连接符 27"/>
          <p:cNvCxnSpPr>
            <a:cxnSpLocks noChangeShapeType="1"/>
          </p:cNvCxnSpPr>
          <p:nvPr/>
        </p:nvCxnSpPr>
        <p:spPr bwMode="auto">
          <a:xfrm flipH="1">
            <a:off x="3033649" y="5521326"/>
            <a:ext cx="3214688" cy="4762"/>
          </a:xfrm>
          <a:prstGeom prst="straightConnector1">
            <a:avLst/>
          </a:prstGeom>
          <a:noFill/>
          <a:ln w="57150">
            <a:solidFill>
              <a:srgbClr val="FF0000"/>
            </a:solidFill>
            <a:round/>
            <a:headEnd type="arrow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" name="直线箭头连接符 28"/>
          <p:cNvCxnSpPr/>
          <p:nvPr/>
        </p:nvCxnSpPr>
        <p:spPr bwMode="auto">
          <a:xfrm>
            <a:off x="2155698" y="1988249"/>
            <a:ext cx="0" cy="130410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0000FF"/>
            </a:solidFill>
            <a:prstDash val="dash"/>
            <a:round/>
            <a:headEnd type="none" w="med" len="med"/>
            <a:tailEnd type="arrow" w="med" len="med"/>
          </a:ln>
          <a:effectLst/>
        </p:spPr>
      </p:cxnSp>
      <p:cxnSp>
        <p:nvCxnSpPr>
          <p:cNvPr id="30" name="直线箭头连接符 29"/>
          <p:cNvCxnSpPr/>
          <p:nvPr/>
        </p:nvCxnSpPr>
        <p:spPr bwMode="auto">
          <a:xfrm>
            <a:off x="2155698" y="3802761"/>
            <a:ext cx="0" cy="130410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0000FF"/>
            </a:solidFill>
            <a:prstDash val="dash"/>
            <a:round/>
            <a:headEnd type="none" w="med" len="med"/>
            <a:tailEnd type="arrow" w="med" len="med"/>
          </a:ln>
          <a:effectLst/>
        </p:spPr>
      </p:cxnSp>
      <p:cxnSp>
        <p:nvCxnSpPr>
          <p:cNvPr id="31" name="直线箭头连接符 30"/>
          <p:cNvCxnSpPr/>
          <p:nvPr/>
        </p:nvCxnSpPr>
        <p:spPr bwMode="auto">
          <a:xfrm>
            <a:off x="2155698" y="5466461"/>
            <a:ext cx="0" cy="130410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0000FF"/>
            </a:solidFill>
            <a:prstDash val="dash"/>
            <a:round/>
            <a:headEnd type="none" w="med" len="med"/>
            <a:tailEnd type="arrow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456886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7" grpId="0"/>
      <p:bldP spid="17" grpId="0"/>
      <p:bldP spid="23" grpId="0"/>
      <p:bldP spid="2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>
                <a:ea typeface="MS PGothic" charset="-128"/>
              </a:rPr>
              <a:t>Semaphore</a:t>
            </a:r>
            <a:endParaRPr kumimoji="1" lang="zh-CN" altLang="en-US">
              <a:ea typeface="MS PGothic" charset="-128"/>
            </a:endParaRPr>
          </a:p>
        </p:txBody>
      </p:sp>
      <p:pic>
        <p:nvPicPr>
          <p:cNvPr id="63490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0075" y="2074863"/>
            <a:ext cx="4168775" cy="555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3038" y="2074863"/>
            <a:ext cx="3679825" cy="5519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3492" name="文本框 1"/>
          <p:cNvSpPr txBox="1">
            <a:spLocks noChangeArrowheads="1"/>
          </p:cNvSpPr>
          <p:nvPr/>
        </p:nvSpPr>
        <p:spPr bwMode="auto">
          <a:xfrm>
            <a:off x="3144838" y="1668463"/>
            <a:ext cx="15367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kumimoji="1" lang="en-US" altLang="zh-CN" b="1">
                <a:solidFill>
                  <a:srgbClr val="0000FF"/>
                </a:solidFill>
              </a:rPr>
              <a:t>Dijkstra</a:t>
            </a:r>
            <a:endParaRPr kumimoji="1" lang="zh-CN" altLang="en-US" b="1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8275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MS PGothic" charset="-128"/>
              </a:rPr>
              <a:t>Semaphore</a:t>
            </a:r>
          </a:p>
        </p:txBody>
      </p:sp>
      <p:sp>
        <p:nvSpPr>
          <p:cNvPr id="6451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41425" y="1706563"/>
            <a:ext cx="11882438" cy="7005637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zh-CN" sz="2800" b="1" dirty="0">
                <a:solidFill>
                  <a:srgbClr val="0033CC"/>
                </a:solidFill>
                <a:ea typeface="MS PGothic" charset="-128"/>
              </a:rPr>
              <a:t>Semaphore </a:t>
            </a:r>
            <a:r>
              <a:rPr lang="en-US" altLang="zh-CN" sz="2800" b="1" i="1" dirty="0">
                <a:solidFill>
                  <a:srgbClr val="0033CC"/>
                </a:solidFill>
                <a:ea typeface="MS PGothic" charset="-128"/>
              </a:rPr>
              <a:t>S</a:t>
            </a:r>
            <a:r>
              <a:rPr lang="en-US" altLang="zh-CN" sz="2800" b="1" dirty="0">
                <a:solidFill>
                  <a:srgbClr val="0033CC"/>
                </a:solidFill>
                <a:ea typeface="MS PGothic" charset="-128"/>
              </a:rPr>
              <a:t> – integer variable</a:t>
            </a:r>
          </a:p>
          <a:p>
            <a:pPr>
              <a:lnSpc>
                <a:spcPct val="90000"/>
              </a:lnSpc>
            </a:pPr>
            <a:endParaRPr lang="zh-CN" altLang="en-US" sz="2800" dirty="0">
              <a:ea typeface="MS PGothic" charset="-128"/>
            </a:endParaRPr>
          </a:p>
          <a:p>
            <a:pPr>
              <a:lnSpc>
                <a:spcPct val="90000"/>
              </a:lnSpc>
            </a:pPr>
            <a:r>
              <a:rPr lang="en-US" altLang="zh-CN" sz="2800" dirty="0">
                <a:ea typeface="MS PGothic" charset="-128"/>
              </a:rPr>
              <a:t>Two standard operations </a:t>
            </a:r>
            <a:r>
              <a:rPr lang="en-US" altLang="zh-CN" sz="2800" dirty="0">
                <a:solidFill>
                  <a:srgbClr val="000000"/>
                </a:solidFill>
                <a:ea typeface="MS PGothic" charset="-128"/>
              </a:rPr>
              <a:t>modify </a:t>
            </a:r>
            <a:r>
              <a:rPr lang="en-US" altLang="zh-CN" sz="2800" b="1" i="1" dirty="0">
                <a:solidFill>
                  <a:srgbClr val="000000"/>
                </a:solidFill>
                <a:ea typeface="MS PGothic" charset="-128"/>
              </a:rPr>
              <a:t>S</a:t>
            </a:r>
            <a:r>
              <a:rPr lang="en-US" altLang="zh-CN" sz="2800" dirty="0">
                <a:solidFill>
                  <a:srgbClr val="000000"/>
                </a:solidFill>
                <a:ea typeface="MS PGothic" charset="-128"/>
              </a:rPr>
              <a:t>: </a:t>
            </a:r>
            <a:endParaRPr lang="zh-CN" altLang="en-US" sz="2800" dirty="0">
              <a:solidFill>
                <a:srgbClr val="000000"/>
              </a:solidFill>
              <a:ea typeface="MS PGothic" charset="-128"/>
            </a:endParaRPr>
          </a:p>
          <a:p>
            <a:pPr lvl="1">
              <a:lnSpc>
                <a:spcPct val="90000"/>
              </a:lnSpc>
            </a:pPr>
            <a:r>
              <a:rPr lang="en-US" altLang="zh-CN" sz="2800" b="1" dirty="0">
                <a:solidFill>
                  <a:srgbClr val="000000"/>
                </a:solidFill>
                <a:latin typeface="Courier New" charset="0"/>
                <a:ea typeface="MS PGothic" charset="-128"/>
              </a:rPr>
              <a:t>wait()</a:t>
            </a:r>
            <a:r>
              <a:rPr lang="en-US" altLang="zh-CN" sz="2800" dirty="0">
                <a:solidFill>
                  <a:srgbClr val="000000"/>
                </a:solidFill>
                <a:ea typeface="MS PGothic" charset="-128"/>
              </a:rPr>
              <a:t> and </a:t>
            </a:r>
            <a:r>
              <a:rPr lang="en-US" altLang="zh-CN" sz="2800" b="1" dirty="0">
                <a:solidFill>
                  <a:srgbClr val="000000"/>
                </a:solidFill>
                <a:latin typeface="Courier New" charset="0"/>
                <a:ea typeface="MS PGothic" charset="-128"/>
              </a:rPr>
              <a:t>signal()</a:t>
            </a:r>
          </a:p>
          <a:p>
            <a:pPr lvl="1">
              <a:lnSpc>
                <a:spcPct val="90000"/>
              </a:lnSpc>
            </a:pPr>
            <a:r>
              <a:rPr lang="en-US" altLang="zh-CN" sz="2800" dirty="0">
                <a:ea typeface="MS PGothic" charset="-128"/>
              </a:rPr>
              <a:t>Originally called </a:t>
            </a:r>
            <a:r>
              <a:rPr lang="en-US" altLang="zh-CN" sz="2800" b="1" dirty="0">
                <a:solidFill>
                  <a:srgbClr val="000000"/>
                </a:solidFill>
                <a:highlight>
                  <a:srgbClr val="FFFF00"/>
                </a:highlight>
                <a:latin typeface="Courier New" charset="0"/>
                <a:ea typeface="MS PGothic" charset="-128"/>
              </a:rPr>
              <a:t>P()</a:t>
            </a:r>
            <a:r>
              <a:rPr lang="en-US" altLang="zh-CN" sz="2800" dirty="0">
                <a:highlight>
                  <a:srgbClr val="FFFF00"/>
                </a:highlight>
                <a:ea typeface="MS PGothic" charset="-128"/>
              </a:rPr>
              <a:t> </a:t>
            </a:r>
            <a:r>
              <a:rPr lang="en-US" altLang="zh-CN" sz="2800" dirty="0">
                <a:ea typeface="MS PGothic" charset="-128"/>
              </a:rPr>
              <a:t>and </a:t>
            </a:r>
            <a:r>
              <a:rPr lang="en-US" altLang="zh-CN" sz="2800" b="1" dirty="0">
                <a:solidFill>
                  <a:srgbClr val="000000"/>
                </a:solidFill>
                <a:highlight>
                  <a:srgbClr val="FFFF00"/>
                </a:highlight>
                <a:latin typeface="Courier New" charset="0"/>
                <a:ea typeface="MS PGothic" charset="-128"/>
              </a:rPr>
              <a:t>V()  </a:t>
            </a:r>
            <a:endParaRPr lang="zh-CN" altLang="en-US" sz="2800" b="1" dirty="0">
              <a:solidFill>
                <a:srgbClr val="000000"/>
              </a:solidFill>
              <a:highlight>
                <a:srgbClr val="FFFF00"/>
              </a:highlight>
              <a:latin typeface="Courier New" charset="0"/>
              <a:ea typeface="MS PGothic" charset="-128"/>
            </a:endParaRPr>
          </a:p>
          <a:p>
            <a:pPr lvl="2">
              <a:lnSpc>
                <a:spcPct val="90000"/>
              </a:lnSpc>
            </a:pPr>
            <a:r>
              <a:rPr lang="en-US" altLang="zh-CN" sz="2800" b="1" dirty="0" err="1">
                <a:solidFill>
                  <a:srgbClr val="FF0000"/>
                </a:solidFill>
                <a:latin typeface="Courier New" charset="0"/>
                <a:ea typeface="MS PGothic" charset="-128"/>
              </a:rPr>
              <a:t>Proberen</a:t>
            </a:r>
            <a:r>
              <a:rPr lang="en-US" altLang="zh-CN" sz="2800" b="1" dirty="0">
                <a:solidFill>
                  <a:srgbClr val="FF0000"/>
                </a:solidFill>
                <a:latin typeface="Courier New" charset="0"/>
                <a:ea typeface="MS PGothic" charset="-128"/>
              </a:rPr>
              <a:t>: </a:t>
            </a:r>
            <a:r>
              <a:rPr lang="en-US" altLang="zh-CN" sz="2800" b="1" dirty="0">
                <a:latin typeface="Courier New" charset="0"/>
                <a:ea typeface="MS PGothic" charset="-128"/>
              </a:rPr>
              <a:t>test</a:t>
            </a:r>
            <a:endParaRPr lang="zh-CN" altLang="en-US" sz="2800" b="1" dirty="0">
              <a:latin typeface="Courier New" charset="0"/>
              <a:ea typeface="MS PGothic" charset="-128"/>
            </a:endParaRPr>
          </a:p>
          <a:p>
            <a:pPr lvl="2">
              <a:lnSpc>
                <a:spcPct val="90000"/>
              </a:lnSpc>
            </a:pPr>
            <a:r>
              <a:rPr lang="en-US" altLang="zh-CN" sz="2800" b="1" dirty="0" err="1">
                <a:solidFill>
                  <a:srgbClr val="FF0000"/>
                </a:solidFill>
                <a:latin typeface="Courier New" charset="0"/>
                <a:ea typeface="MS PGothic" charset="-128"/>
              </a:rPr>
              <a:t>Verhogen</a:t>
            </a:r>
            <a:r>
              <a:rPr lang="en-US" altLang="zh-CN" sz="2800" b="1" dirty="0">
                <a:solidFill>
                  <a:srgbClr val="FF0000"/>
                </a:solidFill>
                <a:latin typeface="Courier New" charset="0"/>
                <a:ea typeface="MS PGothic" charset="-128"/>
              </a:rPr>
              <a:t>: </a:t>
            </a:r>
            <a:r>
              <a:rPr lang="en-US" altLang="zh-CN" sz="2800" b="1" dirty="0">
                <a:latin typeface="Courier New" charset="0"/>
                <a:ea typeface="MS PGothic" charset="-128"/>
              </a:rPr>
              <a:t>increment</a:t>
            </a:r>
          </a:p>
        </p:txBody>
      </p:sp>
    </p:spTree>
    <p:extLst>
      <p:ext uri="{BB962C8B-B14F-4D97-AF65-F5344CB8AC3E}">
        <p14:creationId xmlns:p14="http://schemas.microsoft.com/office/powerpoint/2010/main" val="20157766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 bwMode="auto">
          <a:xfrm>
            <a:off x="1427163" y="5523040"/>
            <a:ext cx="8740775" cy="2925762"/>
          </a:xfrm>
          <a:prstGeom prst="rect">
            <a:avLst/>
          </a:prstGeom>
          <a:solidFill>
            <a:schemeClr val="accent5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/>
          <a:lstStyle/>
          <a:p>
            <a:pPr>
              <a:defRPr/>
            </a:pPr>
            <a:endParaRPr lang="zh-CN" altLang="en-US"/>
          </a:p>
        </p:txBody>
      </p:sp>
      <p:sp>
        <p:nvSpPr>
          <p:cNvPr id="2" name="矩形 1"/>
          <p:cNvSpPr/>
          <p:nvPr/>
        </p:nvSpPr>
        <p:spPr bwMode="auto">
          <a:xfrm>
            <a:off x="1427163" y="2084515"/>
            <a:ext cx="8740775" cy="3163887"/>
          </a:xfrm>
          <a:prstGeom prst="rect">
            <a:avLst/>
          </a:prstGeom>
          <a:solidFill>
            <a:schemeClr val="accent5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/>
          <a:lstStyle/>
          <a:p>
            <a:pPr>
              <a:defRPr/>
            </a:pPr>
            <a:endParaRPr lang="zh-CN" altLang="en-US"/>
          </a:p>
        </p:txBody>
      </p:sp>
      <p:sp>
        <p:nvSpPr>
          <p:cNvPr id="6656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>
                <a:ea typeface="MS PGothic" charset="-128"/>
              </a:rPr>
              <a:t>Implementation of Semaphore</a:t>
            </a:r>
          </a:p>
        </p:txBody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41425" y="1706563"/>
            <a:ext cx="11882438" cy="6230429"/>
          </a:xfrm>
        </p:spPr>
        <p:txBody>
          <a:bodyPr/>
          <a:lstStyle/>
          <a:p>
            <a:pPr marL="0" indent="0">
              <a:lnSpc>
                <a:spcPct val="90000"/>
              </a:lnSpc>
              <a:buNone/>
            </a:pPr>
            <a:endParaRPr lang="en-US" altLang="zh-CN" sz="2300" dirty="0">
              <a:solidFill>
                <a:srgbClr val="FF0000"/>
              </a:solidFill>
              <a:ea typeface="MS PGothic" charset="-128"/>
            </a:endParaRPr>
          </a:p>
          <a:p>
            <a:pPr lvl="1">
              <a:lnSpc>
                <a:spcPct val="90000"/>
              </a:lnSpc>
              <a:buFont typeface="Monotype Sorts" charset="2"/>
              <a:buNone/>
            </a:pPr>
            <a:r>
              <a:rPr lang="en-US" altLang="zh-CN" sz="2800" b="1" dirty="0">
                <a:latin typeface="Courier New" charset="0"/>
                <a:ea typeface="MS PGothic" charset="-128"/>
                <a:sym typeface="Symbol" charset="2"/>
              </a:rPr>
              <a:t>wait(S) </a:t>
            </a:r>
          </a:p>
          <a:p>
            <a:pPr lvl="1">
              <a:lnSpc>
                <a:spcPct val="90000"/>
              </a:lnSpc>
              <a:buFont typeface="Monotype Sorts" charset="2"/>
              <a:buNone/>
            </a:pPr>
            <a:r>
              <a:rPr lang="en-US" altLang="zh-CN" sz="2800" b="1" dirty="0">
                <a:latin typeface="Courier New" charset="0"/>
                <a:ea typeface="MS PGothic" charset="-128"/>
                <a:sym typeface="Symbol" charset="2"/>
              </a:rPr>
              <a:t>{ </a:t>
            </a:r>
          </a:p>
          <a:p>
            <a:pPr lvl="1">
              <a:lnSpc>
                <a:spcPct val="90000"/>
              </a:lnSpc>
              <a:buFont typeface="Monotype Sorts" charset="2"/>
              <a:buNone/>
            </a:pPr>
            <a:r>
              <a:rPr lang="en-US" altLang="zh-CN" sz="2800" b="1" dirty="0">
                <a:latin typeface="Courier New" charset="0"/>
                <a:ea typeface="MS PGothic" charset="-128"/>
                <a:sym typeface="Symbol" charset="2"/>
              </a:rPr>
              <a:t>    while(S &lt;= 0); // busy wait</a:t>
            </a:r>
          </a:p>
          <a:p>
            <a:pPr lvl="1">
              <a:lnSpc>
                <a:spcPct val="90000"/>
              </a:lnSpc>
              <a:buFont typeface="Monotype Sorts" charset="2"/>
              <a:buNone/>
            </a:pPr>
            <a:r>
              <a:rPr lang="en-US" altLang="zh-CN" sz="2800" b="1" dirty="0">
                <a:latin typeface="Courier New" charset="0"/>
                <a:ea typeface="MS PGothic" charset="-128"/>
                <a:sym typeface="Symbol" charset="2"/>
              </a:rPr>
              <a:t>    S--;</a:t>
            </a:r>
          </a:p>
          <a:p>
            <a:pPr lvl="1">
              <a:lnSpc>
                <a:spcPct val="90000"/>
              </a:lnSpc>
              <a:buFont typeface="Monotype Sorts" charset="2"/>
              <a:buNone/>
            </a:pPr>
            <a:r>
              <a:rPr lang="en-US" altLang="zh-CN" sz="2800" b="1" dirty="0">
                <a:latin typeface="Courier New" charset="0"/>
                <a:ea typeface="MS PGothic" charset="-128"/>
                <a:sym typeface="Symbol" charset="2"/>
              </a:rPr>
              <a:t>}</a:t>
            </a:r>
            <a:endParaRPr lang="zh-CN" altLang="en-US" sz="2800" b="1" dirty="0">
              <a:latin typeface="Courier New" charset="0"/>
              <a:ea typeface="MS PGothic" charset="-128"/>
              <a:sym typeface="Symbol" charset="2"/>
            </a:endParaRPr>
          </a:p>
          <a:p>
            <a:pPr lvl="1">
              <a:lnSpc>
                <a:spcPct val="90000"/>
              </a:lnSpc>
              <a:buFont typeface="Monotype Sorts" charset="2"/>
              <a:buNone/>
            </a:pPr>
            <a:endParaRPr lang="zh-CN" altLang="en-US" sz="2800" b="1" dirty="0">
              <a:latin typeface="Courier New" charset="0"/>
              <a:ea typeface="MS PGothic" charset="-128"/>
              <a:sym typeface="Symbol" charset="2"/>
            </a:endParaRPr>
          </a:p>
          <a:p>
            <a:pPr lvl="1">
              <a:lnSpc>
                <a:spcPct val="90000"/>
              </a:lnSpc>
              <a:buFont typeface="Monotype Sorts" charset="2"/>
              <a:buNone/>
            </a:pPr>
            <a:endParaRPr lang="en-US" altLang="zh-CN" sz="2800" b="1" dirty="0">
              <a:latin typeface="Courier New" charset="0"/>
              <a:ea typeface="MS PGothic" charset="-128"/>
              <a:sym typeface="Symbol" charset="2"/>
            </a:endParaRPr>
          </a:p>
          <a:p>
            <a:pPr lvl="1">
              <a:lnSpc>
                <a:spcPct val="90000"/>
              </a:lnSpc>
              <a:buFont typeface="Monotype Sorts" charset="2"/>
              <a:buNone/>
            </a:pPr>
            <a:r>
              <a:rPr lang="en-US" altLang="zh-CN" sz="2800" b="1" dirty="0">
                <a:latin typeface="Courier New" charset="0"/>
                <a:ea typeface="MS PGothic" charset="-128"/>
                <a:sym typeface="Symbol" charset="2"/>
              </a:rPr>
              <a:t>signal(S) </a:t>
            </a:r>
          </a:p>
          <a:p>
            <a:pPr lvl="1">
              <a:lnSpc>
                <a:spcPct val="90000"/>
              </a:lnSpc>
              <a:buFont typeface="Monotype Sorts" charset="2"/>
              <a:buNone/>
            </a:pPr>
            <a:r>
              <a:rPr lang="en-US" altLang="zh-CN" sz="2800" b="1" dirty="0">
                <a:latin typeface="Courier New" charset="0"/>
                <a:ea typeface="MS PGothic" charset="-128"/>
                <a:sym typeface="Symbol" charset="2"/>
              </a:rPr>
              <a:t>{ </a:t>
            </a:r>
          </a:p>
          <a:p>
            <a:pPr lvl="1">
              <a:lnSpc>
                <a:spcPct val="90000"/>
              </a:lnSpc>
              <a:buFont typeface="Monotype Sorts" charset="2"/>
              <a:buNone/>
            </a:pPr>
            <a:r>
              <a:rPr lang="en-US" altLang="zh-CN" sz="2800" b="1" dirty="0">
                <a:latin typeface="Courier New" charset="0"/>
                <a:ea typeface="MS PGothic" charset="-128"/>
                <a:sym typeface="Symbol" charset="2"/>
              </a:rPr>
              <a:t>    S++;</a:t>
            </a:r>
          </a:p>
          <a:p>
            <a:pPr lvl="1">
              <a:lnSpc>
                <a:spcPct val="90000"/>
              </a:lnSpc>
              <a:buFont typeface="Monotype Sorts" charset="2"/>
              <a:buNone/>
            </a:pPr>
            <a:r>
              <a:rPr lang="en-US" altLang="zh-CN" sz="2800" b="1" dirty="0">
                <a:latin typeface="Courier New" charset="0"/>
                <a:ea typeface="MS PGothic" charset="-128"/>
                <a:sym typeface="Symbol" charset="2"/>
              </a:rPr>
              <a:t>}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0282937" y="4821777"/>
            <a:ext cx="30266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b="1" dirty="0">
                <a:solidFill>
                  <a:srgbClr val="FF0000"/>
                </a:solidFill>
              </a:rPr>
              <a:t>Problem??</a:t>
            </a:r>
            <a:endParaRPr kumimoji="1" lang="zh-CN" altLang="en-US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5263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MS PGothic" charset="-128"/>
              </a:rPr>
              <a:t>Semaphore with busy waiting</a:t>
            </a:r>
          </a:p>
        </p:txBody>
      </p:sp>
      <p:pic>
        <p:nvPicPr>
          <p:cNvPr id="70658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625" y="2281238"/>
            <a:ext cx="11712575" cy="441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656220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Rectangle 2"/>
          <p:cNvSpPr>
            <a:spLocks noGrp="1" noChangeArrowheads="1"/>
          </p:cNvSpPr>
          <p:nvPr>
            <p:ph type="title"/>
          </p:nvPr>
        </p:nvSpPr>
        <p:spPr>
          <a:xfrm>
            <a:off x="331280" y="278384"/>
            <a:ext cx="12534900" cy="774700"/>
          </a:xfrm>
        </p:spPr>
        <p:txBody>
          <a:bodyPr/>
          <a:lstStyle/>
          <a:p>
            <a:pPr eaLnBrk="1" hangingPunct="1"/>
            <a:r>
              <a:rPr lang="en-US" altLang="zh-CN" sz="4000">
                <a:ea typeface="MS PGothic" charset="-128"/>
              </a:rPr>
              <a:t>Semaphore with</a:t>
            </a:r>
            <a:r>
              <a:rPr lang="zh-CN" altLang="en-US" sz="4000" dirty="0">
                <a:ea typeface="MS PGothic" charset="-128"/>
              </a:rPr>
              <a:t> </a:t>
            </a:r>
            <a:r>
              <a:rPr lang="en-US" altLang="zh-CN" sz="4000" dirty="0">
                <a:ea typeface="MS PGothic" charset="-128"/>
              </a:rPr>
              <a:t>no Busy Waiting</a:t>
            </a:r>
          </a:p>
        </p:txBody>
      </p:sp>
      <p:sp>
        <p:nvSpPr>
          <p:cNvPr id="7270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89275" y="2771775"/>
            <a:ext cx="7499350" cy="3797300"/>
          </a:xfrm>
        </p:spPr>
        <p:txBody>
          <a:bodyPr/>
          <a:lstStyle/>
          <a:p>
            <a:pPr marL="0" indent="0">
              <a:buFont typeface="Monotype Sorts" charset="2"/>
              <a:buNone/>
            </a:pPr>
            <a:r>
              <a:rPr lang="en-US" altLang="zh-CN" sz="3600" b="1" dirty="0">
                <a:latin typeface="Courier New" charset="0"/>
                <a:ea typeface="MS PGothic" charset="-128"/>
              </a:rPr>
              <a:t>typedef struct</a:t>
            </a:r>
          </a:p>
          <a:p>
            <a:pPr marL="0" indent="0">
              <a:buFont typeface="Monotype Sorts" charset="2"/>
              <a:buNone/>
            </a:pPr>
            <a:r>
              <a:rPr lang="en-US" altLang="zh-CN" sz="3600" b="1" dirty="0">
                <a:latin typeface="Courier New" charset="0"/>
                <a:ea typeface="MS PGothic" charset="-128"/>
              </a:rPr>
              <a:t>{ </a:t>
            </a:r>
          </a:p>
          <a:p>
            <a:pPr marL="0" indent="0">
              <a:buFont typeface="Monotype Sorts" charset="2"/>
              <a:buNone/>
            </a:pPr>
            <a:r>
              <a:rPr lang="en-US" altLang="zh-CN" sz="3600" b="1" dirty="0">
                <a:latin typeface="Courier New" charset="0"/>
                <a:ea typeface="MS PGothic" charset="-128"/>
              </a:rPr>
              <a:t>   </a:t>
            </a:r>
            <a:r>
              <a:rPr lang="en-US" altLang="zh-CN" sz="3600" b="1" dirty="0">
                <a:solidFill>
                  <a:srgbClr val="FF0000"/>
                </a:solidFill>
                <a:latin typeface="Courier New" charset="0"/>
                <a:ea typeface="MS PGothic" charset="-128"/>
              </a:rPr>
              <a:t>int value; </a:t>
            </a:r>
          </a:p>
          <a:p>
            <a:pPr marL="0" indent="0">
              <a:buFont typeface="Monotype Sorts" charset="2"/>
              <a:buNone/>
            </a:pPr>
            <a:r>
              <a:rPr lang="en-US" altLang="zh-CN" sz="3600" b="1" dirty="0">
                <a:solidFill>
                  <a:srgbClr val="FF0000"/>
                </a:solidFill>
                <a:latin typeface="Courier New" charset="0"/>
                <a:ea typeface="MS PGothic" charset="-128"/>
              </a:rPr>
              <a:t>   struct process *list; </a:t>
            </a:r>
          </a:p>
          <a:p>
            <a:pPr marL="0" indent="0">
              <a:buFont typeface="Monotype Sorts" charset="2"/>
              <a:buNone/>
            </a:pPr>
            <a:r>
              <a:rPr lang="en-US" altLang="zh-CN" sz="3600" b="1" dirty="0">
                <a:latin typeface="Courier New" charset="0"/>
                <a:ea typeface="MS PGothic" charset="-128"/>
              </a:rPr>
              <a:t>} semaphore; </a:t>
            </a:r>
          </a:p>
        </p:txBody>
      </p:sp>
      <p:cxnSp>
        <p:nvCxnSpPr>
          <p:cNvPr id="3" name="直接箭头连接符 2">
            <a:extLst>
              <a:ext uri="{FF2B5EF4-FFF2-40B4-BE49-F238E27FC236}">
                <a16:creationId xmlns:a16="http://schemas.microsoft.com/office/drawing/2014/main" id="{F7144EFD-7FCD-4C6F-ABA9-DA7092AE5C60}"/>
              </a:ext>
            </a:extLst>
          </p:cNvPr>
          <p:cNvCxnSpPr>
            <a:cxnSpLocks/>
          </p:cNvCxnSpPr>
          <p:nvPr/>
        </p:nvCxnSpPr>
        <p:spPr bwMode="auto">
          <a:xfrm flipV="1">
            <a:off x="7273636" y="3373582"/>
            <a:ext cx="1655619" cy="6858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033CC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" name="矩形 3">
            <a:extLst>
              <a:ext uri="{FF2B5EF4-FFF2-40B4-BE49-F238E27FC236}">
                <a16:creationId xmlns:a16="http://schemas.microsoft.com/office/drawing/2014/main" id="{DAAF9BA9-9A34-468E-89B6-77BA1502776C}"/>
              </a:ext>
            </a:extLst>
          </p:cNvPr>
          <p:cNvSpPr/>
          <p:nvPr/>
        </p:nvSpPr>
        <p:spPr bwMode="auto">
          <a:xfrm>
            <a:off x="3719945" y="4059382"/>
            <a:ext cx="3553691" cy="1032163"/>
          </a:xfrm>
          <a:prstGeom prst="rect">
            <a:avLst/>
          </a:prstGeom>
          <a:noFill/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0C295D4-2676-4AD7-AA32-A7B7148FE6AB}"/>
              </a:ext>
            </a:extLst>
          </p:cNvPr>
          <p:cNvSpPr txBox="1"/>
          <p:nvPr/>
        </p:nvSpPr>
        <p:spPr>
          <a:xfrm>
            <a:off x="9042326" y="2975478"/>
            <a:ext cx="38238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0000FF"/>
                </a:solidFill>
              </a:rPr>
              <a:t>#resources</a:t>
            </a:r>
          </a:p>
          <a:p>
            <a:r>
              <a:rPr lang="en-US" altLang="zh-CN" sz="2400" b="1" dirty="0">
                <a:solidFill>
                  <a:srgbClr val="0000FF"/>
                </a:solidFill>
              </a:rPr>
              <a:t>#waiting-processes</a:t>
            </a:r>
            <a:endParaRPr lang="zh-CN" altLang="en-US" sz="2400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9776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Rectangle 2"/>
          <p:cNvSpPr>
            <a:spLocks noGrp="1" noChangeArrowheads="1"/>
          </p:cNvSpPr>
          <p:nvPr>
            <p:ph type="title"/>
          </p:nvPr>
        </p:nvSpPr>
        <p:spPr>
          <a:xfrm>
            <a:off x="28575" y="163731"/>
            <a:ext cx="12534900" cy="774700"/>
          </a:xfrm>
        </p:spPr>
        <p:txBody>
          <a:bodyPr/>
          <a:lstStyle/>
          <a:p>
            <a:pPr eaLnBrk="1" hangingPunct="1"/>
            <a:r>
              <a:rPr lang="en-US" altLang="zh-CN" sz="4000">
                <a:ea typeface="MS PGothic" charset="-128"/>
              </a:rPr>
              <a:t>Semaphore with</a:t>
            </a:r>
            <a:r>
              <a:rPr lang="zh-CN" altLang="en-US" sz="4000" dirty="0">
                <a:ea typeface="MS PGothic" charset="-128"/>
              </a:rPr>
              <a:t> </a:t>
            </a:r>
            <a:r>
              <a:rPr lang="en-US" altLang="zh-CN" sz="4000" dirty="0">
                <a:ea typeface="MS PGothic" charset="-128"/>
              </a:rPr>
              <a:t>no Busy Waiting</a:t>
            </a:r>
          </a:p>
        </p:txBody>
      </p:sp>
      <p:sp>
        <p:nvSpPr>
          <p:cNvPr id="7475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795588" y="2163763"/>
            <a:ext cx="9767887" cy="5773737"/>
          </a:xfrm>
        </p:spPr>
        <p:txBody>
          <a:bodyPr/>
          <a:lstStyle/>
          <a:p>
            <a:pPr marL="0" indent="0">
              <a:buFont typeface="Monotype Sorts" charset="2"/>
              <a:buNone/>
            </a:pPr>
            <a:r>
              <a:rPr lang="en-US" altLang="zh-CN" sz="3200" b="1" dirty="0">
                <a:latin typeface="Courier New" charset="0"/>
                <a:ea typeface="MS PGothic" charset="-128"/>
              </a:rPr>
              <a:t>wait(semaphore *S) </a:t>
            </a:r>
          </a:p>
          <a:p>
            <a:pPr marL="0" indent="0">
              <a:buFont typeface="Monotype Sorts" charset="2"/>
              <a:buNone/>
            </a:pPr>
            <a:r>
              <a:rPr lang="en-US" altLang="zh-CN" sz="3200" b="1" dirty="0">
                <a:latin typeface="Courier New" charset="0"/>
                <a:ea typeface="MS PGothic" charset="-128"/>
              </a:rPr>
              <a:t>{ </a:t>
            </a:r>
          </a:p>
          <a:p>
            <a:pPr marL="0" indent="0">
              <a:buFont typeface="Monotype Sorts" charset="2"/>
              <a:buNone/>
            </a:pPr>
            <a:r>
              <a:rPr lang="en-US" altLang="zh-CN" sz="3200" b="1" dirty="0">
                <a:latin typeface="Courier New" charset="0"/>
                <a:ea typeface="MS PGothic" charset="-128"/>
              </a:rPr>
              <a:t>   S-&gt;value--; </a:t>
            </a:r>
          </a:p>
          <a:p>
            <a:pPr marL="0" indent="0">
              <a:buFont typeface="Monotype Sorts" charset="2"/>
              <a:buNone/>
            </a:pPr>
            <a:r>
              <a:rPr lang="en-US" altLang="zh-CN" sz="3200" b="1" dirty="0">
                <a:latin typeface="Courier New" charset="0"/>
                <a:ea typeface="MS PGothic" charset="-128"/>
              </a:rPr>
              <a:t>   if(S-&gt;value </a:t>
            </a:r>
            <a:r>
              <a:rPr lang="en-US" altLang="zh-CN" sz="3200" b="1" dirty="0">
                <a:solidFill>
                  <a:srgbClr val="FF0000"/>
                </a:solidFill>
                <a:latin typeface="Courier New" charset="0"/>
                <a:ea typeface="MS PGothic" charset="-128"/>
              </a:rPr>
              <a:t> </a:t>
            </a:r>
            <a:r>
              <a:rPr lang="en-US" altLang="zh-CN" sz="3200" b="1" dirty="0">
                <a:latin typeface="Courier New" charset="0"/>
                <a:ea typeface="MS PGothic" charset="-128"/>
              </a:rPr>
              <a:t> 0) </a:t>
            </a:r>
          </a:p>
          <a:p>
            <a:pPr marL="0" indent="0">
              <a:buFont typeface="Monotype Sorts" charset="2"/>
              <a:buNone/>
            </a:pPr>
            <a:r>
              <a:rPr lang="en-US" altLang="zh-CN" sz="3200" b="1" dirty="0">
                <a:latin typeface="Courier New" charset="0"/>
                <a:ea typeface="MS PGothic" charset="-128"/>
              </a:rPr>
              <a:t>   {</a:t>
            </a:r>
            <a:br>
              <a:rPr lang="en-US" altLang="zh-CN" sz="3200" b="1" dirty="0">
                <a:latin typeface="Courier New" charset="0"/>
                <a:ea typeface="MS PGothic" charset="-128"/>
              </a:rPr>
            </a:br>
            <a:r>
              <a:rPr lang="en-US" altLang="zh-CN" sz="3200" b="1" dirty="0">
                <a:solidFill>
                  <a:srgbClr val="0033CC"/>
                </a:solidFill>
                <a:latin typeface="Courier New" charset="0"/>
                <a:ea typeface="MS PGothic" charset="-128"/>
              </a:rPr>
              <a:t>      add this process to S-&gt;list; </a:t>
            </a:r>
          </a:p>
          <a:p>
            <a:pPr marL="0" indent="0">
              <a:buFont typeface="Monotype Sorts" charset="2"/>
              <a:buNone/>
            </a:pPr>
            <a:r>
              <a:rPr lang="en-US" altLang="zh-CN" sz="3200" b="1" dirty="0">
                <a:solidFill>
                  <a:srgbClr val="0033CC"/>
                </a:solidFill>
                <a:latin typeface="Courier New" charset="0"/>
                <a:ea typeface="MS PGothic" charset="-128"/>
              </a:rPr>
              <a:t>      block(); </a:t>
            </a:r>
          </a:p>
          <a:p>
            <a:pPr marL="0" indent="0">
              <a:buFont typeface="Monotype Sorts" charset="2"/>
              <a:buNone/>
            </a:pPr>
            <a:r>
              <a:rPr lang="en-US" altLang="zh-CN" sz="3200" b="1" dirty="0">
                <a:latin typeface="Courier New" charset="0"/>
                <a:ea typeface="MS PGothic" charset="-128"/>
              </a:rPr>
              <a:t>   } </a:t>
            </a:r>
          </a:p>
          <a:p>
            <a:pPr marL="0" indent="0">
              <a:buFont typeface="Monotype Sorts" charset="2"/>
              <a:buNone/>
            </a:pPr>
            <a:r>
              <a:rPr lang="en-US" altLang="zh-CN" sz="3200" b="1" dirty="0">
                <a:latin typeface="Courier New" charset="0"/>
                <a:ea typeface="MS PGothic" charset="-128"/>
              </a:rPr>
              <a:t>}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6421184" y="4114800"/>
            <a:ext cx="8391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600" b="1" dirty="0">
                <a:solidFill>
                  <a:srgbClr val="FF0000"/>
                </a:solidFill>
              </a:rPr>
              <a:t>&lt;</a:t>
            </a:r>
            <a:endParaRPr kumimoji="1" lang="zh-CN" altLang="en-US" sz="3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1965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04102"/>
            <a:ext cx="12534900" cy="774700"/>
          </a:xfrm>
        </p:spPr>
        <p:txBody>
          <a:bodyPr/>
          <a:lstStyle/>
          <a:p>
            <a:pPr eaLnBrk="1" hangingPunct="1"/>
            <a:r>
              <a:rPr lang="en-US" altLang="zh-CN" sz="4000">
                <a:ea typeface="MS PGothic" charset="-128"/>
              </a:rPr>
              <a:t>Semaphore with</a:t>
            </a:r>
            <a:r>
              <a:rPr lang="zh-CN" altLang="en-US" sz="4000" dirty="0">
                <a:ea typeface="MS PGothic" charset="-128"/>
              </a:rPr>
              <a:t> </a:t>
            </a:r>
            <a:r>
              <a:rPr lang="en-US" altLang="zh-CN" sz="4000" dirty="0">
                <a:ea typeface="MS PGothic" charset="-128"/>
              </a:rPr>
              <a:t>no Busy Waiting</a:t>
            </a:r>
          </a:p>
        </p:txBody>
      </p:sp>
      <p:sp>
        <p:nvSpPr>
          <p:cNvPr id="7680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09838" y="2054225"/>
            <a:ext cx="9677400" cy="5956300"/>
          </a:xfrm>
        </p:spPr>
        <p:txBody>
          <a:bodyPr/>
          <a:lstStyle/>
          <a:p>
            <a:pPr marL="0" indent="0">
              <a:buFont typeface="Monotype Sorts" charset="2"/>
              <a:buNone/>
            </a:pPr>
            <a:r>
              <a:rPr lang="en-US" altLang="zh-CN" sz="3200" b="1" dirty="0">
                <a:latin typeface="Courier New" charset="0"/>
                <a:ea typeface="MS PGothic" charset="-128"/>
              </a:rPr>
              <a:t>signal(semaphore *S) </a:t>
            </a:r>
          </a:p>
          <a:p>
            <a:pPr marL="0" indent="0">
              <a:buFont typeface="Monotype Sorts" charset="2"/>
              <a:buNone/>
            </a:pPr>
            <a:r>
              <a:rPr lang="en-US" altLang="zh-CN" sz="3200" b="1" dirty="0">
                <a:latin typeface="Courier New" charset="0"/>
                <a:ea typeface="MS PGothic" charset="-128"/>
              </a:rPr>
              <a:t>{ </a:t>
            </a:r>
          </a:p>
          <a:p>
            <a:pPr marL="0" indent="0">
              <a:buFont typeface="Monotype Sorts" charset="2"/>
              <a:buNone/>
            </a:pPr>
            <a:r>
              <a:rPr lang="en-US" altLang="zh-CN" sz="3200" b="1" dirty="0">
                <a:latin typeface="Courier New" charset="0"/>
                <a:ea typeface="MS PGothic" charset="-128"/>
              </a:rPr>
              <a:t>   S-&gt;value++; </a:t>
            </a:r>
          </a:p>
          <a:p>
            <a:pPr marL="0" indent="0">
              <a:buFont typeface="Monotype Sorts" charset="2"/>
              <a:buNone/>
            </a:pPr>
            <a:r>
              <a:rPr lang="en-US" altLang="zh-CN" sz="3200" b="1" dirty="0">
                <a:latin typeface="Courier New" charset="0"/>
                <a:ea typeface="MS PGothic" charset="-128"/>
              </a:rPr>
              <a:t>   if(S-&gt;value    0) </a:t>
            </a:r>
          </a:p>
          <a:p>
            <a:pPr marL="0" indent="0">
              <a:buFont typeface="Monotype Sorts" charset="2"/>
              <a:buNone/>
            </a:pPr>
            <a:r>
              <a:rPr lang="en-US" altLang="zh-CN" sz="3200" b="1" dirty="0">
                <a:latin typeface="Courier New" charset="0"/>
                <a:ea typeface="MS PGothic" charset="-128"/>
              </a:rPr>
              <a:t>   {</a:t>
            </a:r>
            <a:br>
              <a:rPr lang="en-US" altLang="zh-CN" sz="3200" b="1" dirty="0">
                <a:latin typeface="Courier New" charset="0"/>
                <a:ea typeface="MS PGothic" charset="-128"/>
              </a:rPr>
            </a:br>
            <a:r>
              <a:rPr lang="en-US" altLang="zh-CN" sz="3200" b="1" dirty="0">
                <a:latin typeface="Courier New" charset="0"/>
                <a:ea typeface="MS PGothic" charset="-128"/>
              </a:rPr>
              <a:t>      </a:t>
            </a:r>
            <a:r>
              <a:rPr lang="en-US" altLang="zh-CN" sz="3200" b="1" dirty="0">
                <a:solidFill>
                  <a:srgbClr val="0000FF"/>
                </a:solidFill>
                <a:latin typeface="Courier New" charset="0"/>
                <a:ea typeface="MS PGothic" charset="-128"/>
              </a:rPr>
              <a:t>remove a process P from S-&gt;list; </a:t>
            </a:r>
          </a:p>
          <a:p>
            <a:pPr marL="0" indent="0">
              <a:buFont typeface="Monotype Sorts" charset="2"/>
              <a:buNone/>
            </a:pPr>
            <a:r>
              <a:rPr lang="en-US" altLang="zh-CN" sz="3200" b="1" dirty="0">
                <a:solidFill>
                  <a:srgbClr val="0000FF"/>
                </a:solidFill>
                <a:latin typeface="Courier New" charset="0"/>
                <a:ea typeface="MS PGothic" charset="-128"/>
              </a:rPr>
              <a:t>      wakeup(P); </a:t>
            </a:r>
          </a:p>
          <a:p>
            <a:pPr marL="0" indent="0">
              <a:buFont typeface="Monotype Sorts" charset="2"/>
              <a:buNone/>
            </a:pPr>
            <a:r>
              <a:rPr lang="en-US" altLang="zh-CN" sz="3200" b="1" dirty="0">
                <a:latin typeface="Courier New" charset="0"/>
                <a:ea typeface="MS PGothic" charset="-128"/>
              </a:rPr>
              <a:t>   } </a:t>
            </a:r>
          </a:p>
          <a:p>
            <a:pPr marL="0" indent="0">
              <a:buFont typeface="Monotype Sorts" charset="2"/>
              <a:buNone/>
            </a:pPr>
            <a:r>
              <a:rPr lang="en-US" altLang="zh-CN" sz="3200" b="1" dirty="0">
                <a:latin typeface="Courier New" charset="0"/>
                <a:ea typeface="MS PGothic" charset="-128"/>
              </a:rPr>
              <a:t>} 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6037136" y="4005072"/>
            <a:ext cx="1588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600" b="1" dirty="0">
                <a:solidFill>
                  <a:srgbClr val="FF0000"/>
                </a:solidFill>
              </a:rPr>
              <a:t>&lt;=</a:t>
            </a:r>
            <a:endParaRPr kumimoji="1" lang="zh-CN" altLang="en-US" sz="3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8309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2"/>
          <p:cNvSpPr>
            <a:spLocks noGrp="1" noChangeArrowheads="1"/>
          </p:cNvSpPr>
          <p:nvPr>
            <p:ph type="title"/>
          </p:nvPr>
        </p:nvSpPr>
        <p:spPr>
          <a:xfrm>
            <a:off x="1470025" y="369888"/>
            <a:ext cx="11560175" cy="768350"/>
          </a:xfrm>
        </p:spPr>
        <p:txBody>
          <a:bodyPr/>
          <a:lstStyle/>
          <a:p>
            <a:pPr eaLnBrk="1" hangingPunct="1"/>
            <a:r>
              <a:rPr lang="en-US" altLang="zh-CN">
                <a:ea typeface="MS PGothic" charset="-128"/>
              </a:rPr>
              <a:t>Chapter 6: Process Synchro</a:t>
            </a:r>
          </a:p>
        </p:txBody>
      </p:sp>
      <p:sp>
        <p:nvSpPr>
          <p:cNvPr id="717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09675" y="1909763"/>
            <a:ext cx="9061450" cy="5456237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altLang="zh-CN" sz="2800" dirty="0">
                <a:ea typeface="MS PGothic" charset="-128"/>
              </a:rPr>
              <a:t>Race condition and critical section problem</a:t>
            </a:r>
          </a:p>
          <a:p>
            <a:pPr>
              <a:lnSpc>
                <a:spcPct val="80000"/>
              </a:lnSpc>
            </a:pPr>
            <a:r>
              <a:rPr lang="en-US" altLang="zh-CN" sz="2800" dirty="0">
                <a:ea typeface="MS PGothic" charset="-128"/>
              </a:rPr>
              <a:t>Synchronization Hardware</a:t>
            </a:r>
          </a:p>
          <a:p>
            <a:pPr>
              <a:lnSpc>
                <a:spcPct val="80000"/>
              </a:lnSpc>
            </a:pPr>
            <a:r>
              <a:rPr lang="en-US" altLang="zh-CN" sz="2800" dirty="0" err="1">
                <a:ea typeface="MS PGothic" charset="-128"/>
              </a:rPr>
              <a:t>Mutex</a:t>
            </a:r>
            <a:r>
              <a:rPr lang="en-US" altLang="zh-CN" sz="2800" dirty="0">
                <a:ea typeface="MS PGothic" charset="-128"/>
              </a:rPr>
              <a:t> Locks</a:t>
            </a:r>
          </a:p>
          <a:p>
            <a:pPr>
              <a:lnSpc>
                <a:spcPct val="80000"/>
              </a:lnSpc>
            </a:pPr>
            <a:r>
              <a:rPr lang="en-US" altLang="zh-CN" sz="2800" dirty="0">
                <a:solidFill>
                  <a:srgbClr val="0000FF"/>
                </a:solidFill>
                <a:ea typeface="MS PGothic" charset="-128"/>
              </a:rPr>
              <a:t>Semaphore</a:t>
            </a:r>
          </a:p>
          <a:p>
            <a:pPr>
              <a:lnSpc>
                <a:spcPct val="80000"/>
              </a:lnSpc>
            </a:pPr>
            <a:r>
              <a:rPr lang="en-US" altLang="zh-CN" sz="2800" dirty="0">
                <a:solidFill>
                  <a:srgbClr val="0000FF"/>
                </a:solidFill>
                <a:ea typeface="MS PGothic" charset="-128"/>
              </a:rPr>
              <a:t>Process Synchronization Problems</a:t>
            </a:r>
            <a:endParaRPr lang="zh-CN" altLang="en-US" sz="2800" dirty="0">
              <a:solidFill>
                <a:srgbClr val="0000FF"/>
              </a:solidFill>
              <a:ea typeface="MS PGothic" charset="-128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3429000" y="6821488"/>
            <a:ext cx="6118225" cy="963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30615" tIns="65308" rIns="130615" bIns="65308">
            <a:spAutoFit/>
          </a:bodyPr>
          <a:lstStyle>
            <a:lvl1pPr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endParaRPr kumimoji="1" lang="en-US" altLang="zh-CN">
              <a:latin typeface="Helvetica" charset="0"/>
            </a:endParaRPr>
          </a:p>
          <a:p>
            <a:endParaRPr kumimoji="1" lang="en-US" altLang="zh-CN">
              <a:latin typeface="Helvetica" charset="0"/>
            </a:endParaRPr>
          </a:p>
          <a:p>
            <a:endParaRPr kumimoji="1" lang="en-US" altLang="zh-CN">
              <a:latin typeface="Helvetica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9" name="Rectangle 2"/>
          <p:cNvSpPr>
            <a:spLocks noGrp="1" noChangeArrowheads="1"/>
          </p:cNvSpPr>
          <p:nvPr>
            <p:ph type="title"/>
          </p:nvPr>
        </p:nvSpPr>
        <p:spPr>
          <a:xfrm>
            <a:off x="228029" y="240284"/>
            <a:ext cx="12115800" cy="812800"/>
          </a:xfrm>
        </p:spPr>
        <p:txBody>
          <a:bodyPr/>
          <a:lstStyle/>
          <a:p>
            <a:pPr eaLnBrk="1" hangingPunct="1"/>
            <a:r>
              <a:rPr lang="en-US" altLang="zh-CN" sz="4000">
                <a:ea typeface="MS PGothic" charset="-128"/>
              </a:rPr>
              <a:t>Semaphore with no Busy Waiting </a:t>
            </a:r>
          </a:p>
        </p:txBody>
      </p:sp>
      <p:sp>
        <p:nvSpPr>
          <p:cNvPr id="7885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66825" y="1900238"/>
            <a:ext cx="11261725" cy="6267450"/>
          </a:xfrm>
        </p:spPr>
        <p:txBody>
          <a:bodyPr/>
          <a:lstStyle/>
          <a:p>
            <a:r>
              <a:rPr lang="en-US" altLang="zh-CN" sz="2800" dirty="0">
                <a:ea typeface="MS PGothic" charset="-128"/>
              </a:rPr>
              <a:t>With each semaphore there is </a:t>
            </a:r>
            <a:r>
              <a:rPr lang="en-US" altLang="zh-CN" sz="2800" b="1" dirty="0">
                <a:solidFill>
                  <a:srgbClr val="0033CC"/>
                </a:solidFill>
                <a:ea typeface="MS PGothic" charset="-128"/>
              </a:rPr>
              <a:t>an associated waiting queue</a:t>
            </a:r>
          </a:p>
          <a:p>
            <a:pPr lvl="1">
              <a:buFont typeface="Monotype Sorts" charset="2"/>
              <a:buNone/>
            </a:pPr>
            <a:endParaRPr lang="en-US" altLang="zh-CN" sz="2800" dirty="0">
              <a:ea typeface="MS PGothic" charset="-128"/>
            </a:endParaRPr>
          </a:p>
          <a:p>
            <a:r>
              <a:rPr lang="en-US" altLang="zh-CN" sz="2800" dirty="0">
                <a:ea typeface="MS PGothic" charset="-128"/>
              </a:rPr>
              <a:t>Two operations:</a:t>
            </a:r>
          </a:p>
          <a:p>
            <a:pPr lvl="1"/>
            <a:r>
              <a:rPr lang="en-US" altLang="zh-CN" sz="2400" b="1" dirty="0">
                <a:solidFill>
                  <a:srgbClr val="3366FF"/>
                </a:solidFill>
                <a:ea typeface="MS PGothic" charset="-128"/>
              </a:rPr>
              <a:t>block</a:t>
            </a:r>
            <a:r>
              <a:rPr lang="en-US" altLang="zh-CN" sz="2400" dirty="0">
                <a:solidFill>
                  <a:srgbClr val="3366FF"/>
                </a:solidFill>
                <a:ea typeface="MS PGothic" charset="-128"/>
              </a:rPr>
              <a:t> </a:t>
            </a:r>
            <a:r>
              <a:rPr lang="en-US" altLang="zh-CN" sz="2400" dirty="0">
                <a:ea typeface="MS PGothic" charset="-128"/>
              </a:rPr>
              <a:t>– place the process invoking</a:t>
            </a:r>
            <a:r>
              <a:rPr lang="zh-CN" altLang="en-US" sz="2400" dirty="0">
                <a:ea typeface="MS PGothic" charset="-128"/>
              </a:rPr>
              <a:t>（）</a:t>
            </a:r>
            <a:r>
              <a:rPr lang="en-US" altLang="zh-CN" sz="2400" dirty="0">
                <a:ea typeface="MS PGothic" charset="-128"/>
              </a:rPr>
              <a:t> the operation on the appropriate waiting queue</a:t>
            </a:r>
          </a:p>
          <a:p>
            <a:pPr lvl="1"/>
            <a:r>
              <a:rPr lang="en-US" altLang="zh-CN" sz="2400" b="1" dirty="0">
                <a:solidFill>
                  <a:srgbClr val="3366FF"/>
                </a:solidFill>
                <a:ea typeface="MS PGothic" charset="-128"/>
              </a:rPr>
              <a:t>wakeup</a:t>
            </a:r>
            <a:r>
              <a:rPr lang="en-US" altLang="zh-CN" sz="2400" dirty="0">
                <a:solidFill>
                  <a:srgbClr val="3366FF"/>
                </a:solidFill>
                <a:ea typeface="MS PGothic" charset="-128"/>
              </a:rPr>
              <a:t> </a:t>
            </a:r>
            <a:r>
              <a:rPr lang="en-US" altLang="zh-CN" sz="2400" dirty="0">
                <a:ea typeface="MS PGothic" charset="-128"/>
              </a:rPr>
              <a:t>– remove one of processes in the waiting queue and place it in the ready queue</a:t>
            </a:r>
          </a:p>
          <a:p>
            <a:pPr>
              <a:buFont typeface="Monotype Sorts" charset="2"/>
              <a:buNone/>
            </a:pPr>
            <a:r>
              <a:rPr lang="en-US" altLang="zh-CN" dirty="0">
                <a:solidFill>
                  <a:srgbClr val="0000FF"/>
                </a:solidFill>
                <a:ea typeface="MS PGothic" charset="-128"/>
              </a:rPr>
              <a:t>        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17165826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MS PGothic" charset="-128"/>
              </a:rPr>
              <a:t>Semaphore Implementation</a:t>
            </a:r>
          </a:p>
        </p:txBody>
      </p:sp>
      <p:sp>
        <p:nvSpPr>
          <p:cNvPr id="8089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09675" y="1644650"/>
            <a:ext cx="10585450" cy="2671763"/>
          </a:xfrm>
        </p:spPr>
        <p:txBody>
          <a:bodyPr/>
          <a:lstStyle/>
          <a:p>
            <a:r>
              <a:rPr lang="en-US" altLang="zh-CN" sz="2800" dirty="0">
                <a:ea typeface="MS PGothic" charset="-128"/>
              </a:rPr>
              <a:t>Must guarantee that </a:t>
            </a:r>
            <a:r>
              <a:rPr lang="en-US" altLang="zh-CN" sz="2800" b="1" dirty="0">
                <a:solidFill>
                  <a:srgbClr val="FF0000"/>
                </a:solidFill>
                <a:ea typeface="MS PGothic" charset="-128"/>
              </a:rPr>
              <a:t>no two </a:t>
            </a:r>
            <a:r>
              <a:rPr lang="en-US" altLang="zh-CN" sz="2800" dirty="0">
                <a:ea typeface="MS PGothic" charset="-128"/>
              </a:rPr>
              <a:t>processes can execute </a:t>
            </a:r>
            <a:r>
              <a:rPr lang="en-US" altLang="zh-CN" sz="2800" b="1" dirty="0">
                <a:latin typeface="Courier New" charset="0"/>
                <a:ea typeface="MS PGothic" charset="-128"/>
              </a:rPr>
              <a:t>wait() </a:t>
            </a:r>
            <a:r>
              <a:rPr lang="en-US" altLang="zh-CN" sz="2800" dirty="0">
                <a:ea typeface="MS PGothic" charset="-128"/>
              </a:rPr>
              <a:t>and </a:t>
            </a:r>
            <a:r>
              <a:rPr lang="en-US" altLang="zh-CN" sz="2800" b="1" dirty="0">
                <a:latin typeface="Courier New" charset="0"/>
                <a:ea typeface="MS PGothic" charset="-128"/>
              </a:rPr>
              <a:t>signal() </a:t>
            </a:r>
            <a:r>
              <a:rPr lang="en-US" altLang="zh-CN" sz="2800" dirty="0">
                <a:ea typeface="MS PGothic" charset="-128"/>
              </a:rPr>
              <a:t>on the same semaphore at the same time</a:t>
            </a:r>
          </a:p>
          <a:p>
            <a:r>
              <a:rPr lang="en-US" altLang="zh-CN" sz="2800" dirty="0">
                <a:ea typeface="MS PGothic" charset="-128"/>
              </a:rPr>
              <a:t>Thus, implementation becomes the </a:t>
            </a:r>
            <a:r>
              <a:rPr lang="en-US" altLang="zh-CN" sz="2800" b="1" dirty="0">
                <a:solidFill>
                  <a:srgbClr val="0000FF"/>
                </a:solidFill>
                <a:ea typeface="MS PGothic" charset="-128"/>
              </a:rPr>
              <a:t>critical section problem </a:t>
            </a:r>
            <a:r>
              <a:rPr lang="en-US" altLang="zh-CN" sz="2800" dirty="0">
                <a:ea typeface="MS PGothic" charset="-128"/>
              </a:rPr>
              <a:t>where the wait and signal code are </a:t>
            </a:r>
            <a:r>
              <a:rPr lang="en-US" altLang="zh-CN" sz="2800" b="1" dirty="0">
                <a:solidFill>
                  <a:srgbClr val="FF0000"/>
                </a:solidFill>
                <a:ea typeface="MS PGothic" charset="-128"/>
              </a:rPr>
              <a:t>placed in the critical section</a:t>
            </a:r>
          </a:p>
          <a:p>
            <a:pPr>
              <a:buFont typeface="Monotype Sorts" charset="2"/>
              <a:buNone/>
            </a:pPr>
            <a:r>
              <a:rPr lang="en-US" altLang="zh-CN" dirty="0">
                <a:ea typeface="MS PGothic" charset="-128"/>
              </a:rPr>
              <a:t> </a:t>
            </a:r>
          </a:p>
          <a:p>
            <a:pPr lvl="1">
              <a:buFont typeface="Monotype Sorts" charset="2"/>
              <a:buNone/>
            </a:pPr>
            <a:endParaRPr lang="en-US" altLang="zh-CN" dirty="0">
              <a:ea typeface="MS PGothic" charset="-128"/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2509838" y="4316413"/>
            <a:ext cx="8774112" cy="4291012"/>
          </a:xfrm>
          <a:prstGeom prst="rect">
            <a:avLst/>
          </a:prstGeom>
          <a:solidFill>
            <a:schemeClr val="accent5"/>
          </a:solidFill>
          <a:ln>
            <a:solidFill>
              <a:srgbClr val="00B050"/>
            </a:solidFill>
          </a:ln>
        </p:spPr>
        <p:txBody>
          <a:bodyPr lIns="130615" tIns="65308" rIns="130615" bIns="65308"/>
          <a:lstStyle>
            <a:lvl1pPr marL="487363" indent="-487363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+mn-lt"/>
                <a:ea typeface="MS PGothic" pitchFamily="34" charset="-128"/>
                <a:cs typeface="ＭＳ Ｐゴシック" charset="-128"/>
              </a:defRPr>
            </a:lvl1pPr>
            <a:lvl2pPr marL="1058863" indent="-4064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+mn-lt"/>
                <a:ea typeface="MS PGothic" pitchFamily="34" charset="-128"/>
                <a:cs typeface="ＭＳ Ｐゴシック" charset="-128"/>
              </a:defRPr>
            </a:lvl2pPr>
            <a:lvl3pPr marL="1549400" indent="-32385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009900"/>
              </a:buClr>
              <a:buSzPct val="75000"/>
              <a:buFont typeface="Webdings" charset="2"/>
              <a:buChar char="4"/>
              <a:defRPr kumimoji="1">
                <a:solidFill>
                  <a:schemeClr val="tx1"/>
                </a:solidFill>
                <a:latin typeface="+mn-lt"/>
                <a:ea typeface="MS PGothic" pitchFamily="34" charset="-128"/>
                <a:cs typeface="ＭＳ Ｐゴシック" charset="-128"/>
              </a:defRPr>
            </a:lvl3pPr>
            <a:lvl4pPr marL="2038350" indent="-32385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+mn-lt"/>
                <a:ea typeface="MS PGothic" pitchFamily="34" charset="-128"/>
                <a:cs typeface="ＭＳ Ｐゴシック" charset="-128"/>
              </a:defRPr>
            </a:lvl4pPr>
            <a:lvl5pPr marL="2528888" indent="-32385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MS PGothic" pitchFamily="34" charset="-128"/>
                <a:cs typeface="ＭＳ Ｐゴシック" charset="-128"/>
              </a:defRPr>
            </a:lvl5pPr>
            <a:lvl6pPr marL="3183752" indent="-326539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3836830" indent="-326539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4489908" indent="-326539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5142986" indent="-326539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 marL="0" indent="0">
              <a:buNone/>
            </a:pPr>
            <a:r>
              <a:rPr lang="en-US" altLang="zh-CN" sz="2400" b="1" dirty="0">
                <a:latin typeface="Courier New" charset="0"/>
                <a:ea typeface="MS PGothic" charset="-128"/>
              </a:rPr>
              <a:t>wait(semaphore *S) </a:t>
            </a:r>
          </a:p>
          <a:p>
            <a:pPr marL="0" indent="0">
              <a:buNone/>
            </a:pPr>
            <a:r>
              <a:rPr lang="en-US" altLang="zh-CN" sz="2400" b="1" dirty="0">
                <a:latin typeface="Courier New" charset="0"/>
                <a:ea typeface="MS PGothic" charset="-128"/>
              </a:rPr>
              <a:t>{ </a:t>
            </a:r>
          </a:p>
          <a:p>
            <a:pPr marL="0" indent="0">
              <a:buNone/>
            </a:pPr>
            <a:r>
              <a:rPr lang="en-US" altLang="zh-CN" sz="2400" b="1" dirty="0">
                <a:latin typeface="Courier New" charset="0"/>
                <a:ea typeface="MS PGothic" charset="-128"/>
              </a:rPr>
              <a:t>   S-&gt;value--; </a:t>
            </a:r>
          </a:p>
          <a:p>
            <a:pPr marL="0" indent="0">
              <a:buNone/>
            </a:pPr>
            <a:r>
              <a:rPr lang="en-US" altLang="zh-CN" sz="2400" b="1" dirty="0">
                <a:latin typeface="Courier New" charset="0"/>
                <a:ea typeface="MS PGothic" charset="-128"/>
              </a:rPr>
              <a:t>   if(S-&gt;value &lt; 0) </a:t>
            </a:r>
          </a:p>
          <a:p>
            <a:pPr marL="0" indent="0">
              <a:buNone/>
            </a:pPr>
            <a:r>
              <a:rPr lang="en-US" altLang="zh-CN" sz="2400" b="1" dirty="0">
                <a:latin typeface="Courier New" charset="0"/>
                <a:ea typeface="MS PGothic" charset="-128"/>
              </a:rPr>
              <a:t>   {</a:t>
            </a:r>
            <a:br>
              <a:rPr lang="en-US" altLang="zh-CN" sz="2400" b="1" dirty="0">
                <a:latin typeface="Courier New" charset="0"/>
                <a:ea typeface="MS PGothic" charset="-128"/>
              </a:rPr>
            </a:br>
            <a:r>
              <a:rPr lang="en-US" altLang="zh-CN" sz="2400" b="1" dirty="0">
                <a:solidFill>
                  <a:srgbClr val="0033CC"/>
                </a:solidFill>
                <a:latin typeface="Courier New" charset="0"/>
                <a:ea typeface="MS PGothic" charset="-128"/>
              </a:rPr>
              <a:t>      </a:t>
            </a:r>
            <a:r>
              <a:rPr lang="en-US" altLang="zh-CN" sz="2400" b="1" dirty="0">
                <a:latin typeface="Courier New" charset="0"/>
                <a:ea typeface="MS PGothic" charset="-128"/>
              </a:rPr>
              <a:t>add this process to S-&gt;list; </a:t>
            </a:r>
          </a:p>
          <a:p>
            <a:pPr marL="0" indent="0">
              <a:buNone/>
            </a:pPr>
            <a:r>
              <a:rPr lang="en-US" altLang="zh-CN" sz="2400" b="1" dirty="0">
                <a:latin typeface="Courier New" charset="0"/>
                <a:ea typeface="MS PGothic" charset="-128"/>
              </a:rPr>
              <a:t>      block(); </a:t>
            </a:r>
          </a:p>
          <a:p>
            <a:pPr marL="0" indent="0">
              <a:buNone/>
            </a:pPr>
            <a:r>
              <a:rPr lang="en-US" altLang="zh-CN" sz="2400" b="1" dirty="0">
                <a:latin typeface="Courier New" charset="0"/>
                <a:ea typeface="MS PGothic" charset="-128"/>
              </a:rPr>
              <a:t>   } </a:t>
            </a:r>
          </a:p>
          <a:p>
            <a:pPr marL="0" indent="0">
              <a:buNone/>
            </a:pPr>
            <a:r>
              <a:rPr lang="en-US" altLang="zh-CN" sz="2400" b="1" dirty="0">
                <a:latin typeface="Courier New" charset="0"/>
                <a:ea typeface="MS PGothic" charset="-128"/>
              </a:rPr>
              <a:t>}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8211312" y="5084064"/>
            <a:ext cx="39684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600" b="1" dirty="0">
                <a:solidFill>
                  <a:srgbClr val="FF0000"/>
                </a:solidFill>
              </a:rPr>
              <a:t>atomic</a:t>
            </a:r>
            <a:endParaRPr kumimoji="1" lang="zh-CN" altLang="en-US" sz="3600" b="1" dirty="0">
              <a:solidFill>
                <a:srgbClr val="FF0000"/>
              </a:solidFill>
            </a:endParaRPr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0973BB84-DF49-C0EC-3560-7F23D3541688}"/>
              </a:ext>
            </a:extLst>
          </p:cNvPr>
          <p:cNvSpPr/>
          <p:nvPr/>
        </p:nvSpPr>
        <p:spPr bwMode="auto">
          <a:xfrm>
            <a:off x="173736" y="137160"/>
            <a:ext cx="1975104" cy="18288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2451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MS PGothic" charset="-128"/>
              </a:rPr>
              <a:t>Semaphore Implementation</a:t>
            </a:r>
          </a:p>
        </p:txBody>
      </p:sp>
      <p:sp>
        <p:nvSpPr>
          <p:cNvPr id="8089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09675" y="1644650"/>
            <a:ext cx="10585450" cy="2671763"/>
          </a:xfrm>
        </p:spPr>
        <p:txBody>
          <a:bodyPr/>
          <a:lstStyle/>
          <a:p>
            <a:r>
              <a:rPr lang="en-US" altLang="zh-CN" sz="2800" dirty="0">
                <a:ea typeface="MS PGothic" charset="-128"/>
              </a:rPr>
              <a:t>Must guarantee that no two processes can execute </a:t>
            </a:r>
            <a:r>
              <a:rPr lang="en-US" altLang="zh-CN" sz="2800" b="1" dirty="0">
                <a:latin typeface="Courier New" charset="0"/>
                <a:ea typeface="MS PGothic" charset="-128"/>
              </a:rPr>
              <a:t>wait() </a:t>
            </a:r>
            <a:r>
              <a:rPr lang="en-US" altLang="zh-CN" sz="2800" dirty="0">
                <a:ea typeface="MS PGothic" charset="-128"/>
              </a:rPr>
              <a:t>and </a:t>
            </a:r>
            <a:r>
              <a:rPr lang="en-US" altLang="zh-CN" sz="2800" b="1" dirty="0">
                <a:latin typeface="Courier New" charset="0"/>
                <a:ea typeface="MS PGothic" charset="-128"/>
              </a:rPr>
              <a:t>signal() </a:t>
            </a:r>
            <a:r>
              <a:rPr lang="en-US" altLang="zh-CN" sz="2800" dirty="0">
                <a:ea typeface="MS PGothic" charset="-128"/>
              </a:rPr>
              <a:t>on the same semaphore at the same time</a:t>
            </a:r>
          </a:p>
          <a:p>
            <a:r>
              <a:rPr lang="en-US" altLang="zh-CN" sz="2800" dirty="0">
                <a:ea typeface="MS PGothic" charset="-128"/>
              </a:rPr>
              <a:t>Thus, implementation becomes the </a:t>
            </a:r>
            <a:r>
              <a:rPr lang="en-US" altLang="zh-CN" sz="2800" b="1" dirty="0">
                <a:solidFill>
                  <a:srgbClr val="FF0000"/>
                </a:solidFill>
                <a:ea typeface="MS PGothic" charset="-128"/>
              </a:rPr>
              <a:t>critical section problem </a:t>
            </a:r>
            <a:r>
              <a:rPr lang="en-US" altLang="zh-CN" sz="2800" dirty="0">
                <a:ea typeface="MS PGothic" charset="-128"/>
              </a:rPr>
              <a:t>where the wait and signal code are placed in the critical section</a:t>
            </a:r>
          </a:p>
          <a:p>
            <a:pPr>
              <a:buFont typeface="Monotype Sorts" charset="2"/>
              <a:buNone/>
            </a:pPr>
            <a:r>
              <a:rPr lang="en-US" altLang="zh-CN" dirty="0">
                <a:ea typeface="MS PGothic" charset="-128"/>
              </a:rPr>
              <a:t> </a:t>
            </a:r>
          </a:p>
          <a:p>
            <a:pPr lvl="1">
              <a:buFont typeface="Monotype Sorts" charset="2"/>
              <a:buNone/>
            </a:pPr>
            <a:endParaRPr lang="en-US" altLang="zh-CN" dirty="0">
              <a:ea typeface="MS PGothic" charset="-128"/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2509838" y="4316413"/>
            <a:ext cx="8774112" cy="4291012"/>
          </a:xfrm>
          <a:prstGeom prst="rect">
            <a:avLst/>
          </a:prstGeom>
          <a:solidFill>
            <a:schemeClr val="accent5"/>
          </a:solidFill>
          <a:ln>
            <a:solidFill>
              <a:srgbClr val="00B050"/>
            </a:solidFill>
          </a:ln>
        </p:spPr>
        <p:txBody>
          <a:bodyPr lIns="130615" tIns="65308" rIns="130615" bIns="65308"/>
          <a:lstStyle>
            <a:lvl1pPr marL="487363" indent="-487363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+mn-lt"/>
                <a:ea typeface="MS PGothic" pitchFamily="34" charset="-128"/>
                <a:cs typeface="ＭＳ Ｐゴシック" charset="-128"/>
              </a:defRPr>
            </a:lvl1pPr>
            <a:lvl2pPr marL="1058863" indent="-4064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+mn-lt"/>
                <a:ea typeface="MS PGothic" pitchFamily="34" charset="-128"/>
                <a:cs typeface="ＭＳ Ｐゴシック" charset="-128"/>
              </a:defRPr>
            </a:lvl2pPr>
            <a:lvl3pPr marL="1549400" indent="-32385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009900"/>
              </a:buClr>
              <a:buSzPct val="75000"/>
              <a:buFont typeface="Webdings" charset="2"/>
              <a:buChar char="4"/>
              <a:defRPr kumimoji="1">
                <a:solidFill>
                  <a:schemeClr val="tx1"/>
                </a:solidFill>
                <a:latin typeface="+mn-lt"/>
                <a:ea typeface="MS PGothic" pitchFamily="34" charset="-128"/>
                <a:cs typeface="ＭＳ Ｐゴシック" charset="-128"/>
              </a:defRPr>
            </a:lvl3pPr>
            <a:lvl4pPr marL="2038350" indent="-32385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+mn-lt"/>
                <a:ea typeface="MS PGothic" pitchFamily="34" charset="-128"/>
                <a:cs typeface="ＭＳ Ｐゴシック" charset="-128"/>
              </a:defRPr>
            </a:lvl4pPr>
            <a:lvl5pPr marL="2528888" indent="-32385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MS PGothic" pitchFamily="34" charset="-128"/>
                <a:cs typeface="ＭＳ Ｐゴシック" charset="-128"/>
              </a:defRPr>
            </a:lvl5pPr>
            <a:lvl6pPr marL="3183752" indent="-326539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3836830" indent="-326539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4489908" indent="-326539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5142986" indent="-326539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 marL="0" indent="0">
              <a:buFont typeface="Monotype Sorts" charset="2"/>
              <a:buNone/>
              <a:defRPr/>
            </a:pPr>
            <a:r>
              <a:rPr lang="en-US" altLang="zh-CN" sz="2400" b="1" kern="0" dirty="0">
                <a:latin typeface="Courier New" charset="0"/>
                <a:ea typeface="MS PGothic" charset="-128"/>
              </a:rPr>
              <a:t>signal(semaphore *S) </a:t>
            </a:r>
          </a:p>
          <a:p>
            <a:pPr marL="0" indent="0">
              <a:buFont typeface="Monotype Sorts" charset="2"/>
              <a:buNone/>
              <a:defRPr/>
            </a:pPr>
            <a:r>
              <a:rPr lang="en-US" altLang="zh-CN" sz="2400" b="1" kern="0" dirty="0">
                <a:latin typeface="Courier New" charset="0"/>
                <a:ea typeface="MS PGothic" charset="-128"/>
              </a:rPr>
              <a:t>{ </a:t>
            </a:r>
          </a:p>
          <a:p>
            <a:pPr marL="0" indent="0">
              <a:buFont typeface="Monotype Sorts" charset="2"/>
              <a:buNone/>
              <a:defRPr/>
            </a:pPr>
            <a:r>
              <a:rPr lang="en-US" altLang="zh-CN" sz="2400" b="1" kern="0" dirty="0">
                <a:latin typeface="Courier New" charset="0"/>
                <a:ea typeface="MS PGothic" charset="-128"/>
              </a:rPr>
              <a:t>   S-&gt;value++; </a:t>
            </a:r>
          </a:p>
          <a:p>
            <a:pPr marL="0" indent="0">
              <a:buFont typeface="Monotype Sorts" charset="2"/>
              <a:buNone/>
              <a:defRPr/>
            </a:pPr>
            <a:r>
              <a:rPr lang="en-US" altLang="zh-CN" sz="2400" b="1" kern="0" dirty="0">
                <a:latin typeface="Courier New" charset="0"/>
                <a:ea typeface="MS PGothic" charset="-128"/>
              </a:rPr>
              <a:t>   if(S-&gt;value &lt;= 0) </a:t>
            </a:r>
          </a:p>
          <a:p>
            <a:pPr marL="0" indent="0">
              <a:buFont typeface="Monotype Sorts" charset="2"/>
              <a:buNone/>
              <a:defRPr/>
            </a:pPr>
            <a:r>
              <a:rPr lang="en-US" altLang="zh-CN" sz="2400" b="1" kern="0" dirty="0">
                <a:latin typeface="Courier New" charset="0"/>
                <a:ea typeface="MS PGothic" charset="-128"/>
              </a:rPr>
              <a:t>   {</a:t>
            </a:r>
            <a:br>
              <a:rPr lang="en-US" altLang="zh-CN" sz="2400" b="1" kern="0" dirty="0">
                <a:latin typeface="Courier New" charset="0"/>
                <a:ea typeface="MS PGothic" charset="-128"/>
              </a:rPr>
            </a:br>
            <a:r>
              <a:rPr lang="en-US" altLang="zh-CN" sz="2400" b="1" kern="0" dirty="0">
                <a:latin typeface="Courier New" charset="0"/>
                <a:ea typeface="MS PGothic" charset="-128"/>
              </a:rPr>
              <a:t>      remove a process P from S-&gt;list; </a:t>
            </a:r>
          </a:p>
          <a:p>
            <a:pPr marL="0" indent="0">
              <a:buFont typeface="Monotype Sorts" charset="2"/>
              <a:buNone/>
              <a:defRPr/>
            </a:pPr>
            <a:r>
              <a:rPr lang="en-US" altLang="zh-CN" sz="2400" b="1" kern="0" dirty="0">
                <a:latin typeface="Courier New" charset="0"/>
                <a:ea typeface="MS PGothic" charset="-128"/>
              </a:rPr>
              <a:t>      wakeup(P); </a:t>
            </a:r>
          </a:p>
          <a:p>
            <a:pPr marL="0" indent="0">
              <a:buFont typeface="Monotype Sorts" charset="2"/>
              <a:buNone/>
              <a:defRPr/>
            </a:pPr>
            <a:r>
              <a:rPr lang="en-US" altLang="zh-CN" sz="2400" b="1" kern="0" dirty="0">
                <a:latin typeface="Courier New" charset="0"/>
                <a:ea typeface="MS PGothic" charset="-128"/>
              </a:rPr>
              <a:t>   } </a:t>
            </a:r>
          </a:p>
          <a:p>
            <a:pPr marL="0" indent="0">
              <a:buFont typeface="Monotype Sorts" charset="2"/>
              <a:buNone/>
              <a:defRPr/>
            </a:pPr>
            <a:r>
              <a:rPr lang="en-US" altLang="zh-CN" sz="2400" b="1" kern="0" dirty="0">
                <a:latin typeface="Courier New" charset="0"/>
                <a:ea typeface="MS PGothic" charset="-128"/>
              </a:rPr>
              <a:t>} 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8211312" y="5084064"/>
            <a:ext cx="39684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600" b="1" dirty="0">
                <a:solidFill>
                  <a:srgbClr val="FF0000"/>
                </a:solidFill>
              </a:rPr>
              <a:t>atomic</a:t>
            </a:r>
            <a:endParaRPr kumimoji="1" lang="zh-CN" altLang="en-US" sz="3600" b="1" dirty="0">
              <a:solidFill>
                <a:srgbClr val="FF0000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1795124" y="3993247"/>
            <a:ext cx="17745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>
                <a:solidFill>
                  <a:srgbClr val="00B0F0"/>
                </a:solidFill>
              </a:rPr>
              <a:t>Hardware instruction</a:t>
            </a:r>
            <a:endParaRPr kumimoji="1" lang="zh-CN" altLang="en-US" b="1" dirty="0">
              <a:solidFill>
                <a:srgbClr val="00B0F0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1795124" y="5492422"/>
            <a:ext cx="1774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 err="1">
                <a:solidFill>
                  <a:srgbClr val="00B0F0"/>
                </a:solidFill>
              </a:rPr>
              <a:t>Mutex</a:t>
            </a:r>
            <a:r>
              <a:rPr kumimoji="1" lang="en-US" altLang="zh-CN" b="1" dirty="0">
                <a:solidFill>
                  <a:srgbClr val="00B0F0"/>
                </a:solidFill>
              </a:rPr>
              <a:t> lock</a:t>
            </a:r>
            <a:endParaRPr kumimoji="1" lang="zh-CN" altLang="en-US" b="1" dirty="0">
              <a:solidFill>
                <a:srgbClr val="00B0F0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1795123" y="6714598"/>
            <a:ext cx="1774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>
                <a:solidFill>
                  <a:srgbClr val="00B0F0"/>
                </a:solidFill>
              </a:rPr>
              <a:t>Semaphore</a:t>
            </a:r>
            <a:endParaRPr kumimoji="1" lang="zh-CN" altLang="en-US" b="1" dirty="0">
              <a:solidFill>
                <a:srgbClr val="00B0F0"/>
              </a:solidFill>
            </a:endParaRPr>
          </a:p>
        </p:txBody>
      </p:sp>
      <p:cxnSp>
        <p:nvCxnSpPr>
          <p:cNvPr id="4" name="直线箭头连接符 3"/>
          <p:cNvCxnSpPr/>
          <p:nvPr/>
        </p:nvCxnSpPr>
        <p:spPr bwMode="auto">
          <a:xfrm>
            <a:off x="12527280" y="4639578"/>
            <a:ext cx="0" cy="76765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1" name="直线箭头连接符 10"/>
          <p:cNvCxnSpPr/>
          <p:nvPr/>
        </p:nvCxnSpPr>
        <p:spPr bwMode="auto">
          <a:xfrm>
            <a:off x="12527280" y="5946947"/>
            <a:ext cx="0" cy="76765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622362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" grpId="0"/>
      <p:bldP spid="7" grpId="0"/>
      <p:bldP spid="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Demo of AB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sz="2800" dirty="0"/>
              <a:t>A</a:t>
            </a:r>
          </a:p>
          <a:p>
            <a:r>
              <a:rPr lang="en-US" altLang="zh-CN" sz="2800" dirty="0"/>
              <a:t>B</a:t>
            </a:r>
          </a:p>
          <a:p>
            <a:r>
              <a:rPr kumimoji="1" lang="en-US" altLang="zh-CN" sz="2800" dirty="0"/>
              <a:t>A</a:t>
            </a:r>
          </a:p>
          <a:p>
            <a:r>
              <a:rPr lang="en-US" altLang="zh-CN" sz="2800" dirty="0"/>
              <a:t>B</a:t>
            </a:r>
          </a:p>
          <a:p>
            <a:r>
              <a:rPr kumimoji="1" lang="is-IS" altLang="zh-CN" sz="2800" dirty="0"/>
              <a:t>…</a:t>
            </a:r>
            <a:endParaRPr kumimoji="1"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4452204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Demo of AB</a:t>
            </a:r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902" y="1452372"/>
            <a:ext cx="11474196" cy="7261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6908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Demo of AB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326" y="1434083"/>
            <a:ext cx="11547348" cy="7307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7434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Demo of ABC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sz="2800" dirty="0"/>
              <a:t>A</a:t>
            </a:r>
          </a:p>
          <a:p>
            <a:r>
              <a:rPr lang="en-US" altLang="zh-CN" sz="2800" dirty="0"/>
              <a:t>B</a:t>
            </a:r>
          </a:p>
          <a:p>
            <a:r>
              <a:rPr kumimoji="1" lang="en-US" altLang="zh-CN" sz="2800" dirty="0"/>
              <a:t>C</a:t>
            </a:r>
          </a:p>
          <a:p>
            <a:r>
              <a:rPr lang="en-US" altLang="zh-CN" sz="2800" dirty="0"/>
              <a:t>A</a:t>
            </a:r>
          </a:p>
          <a:p>
            <a:r>
              <a:rPr kumimoji="1" lang="en-US" altLang="zh-CN" sz="2800" dirty="0"/>
              <a:t>C</a:t>
            </a:r>
          </a:p>
          <a:p>
            <a:r>
              <a:rPr lang="en-US" altLang="zh-CN" sz="2800" dirty="0"/>
              <a:t>B</a:t>
            </a:r>
          </a:p>
          <a:p>
            <a:r>
              <a:rPr kumimoji="1" lang="en-US" altLang="zh-CN" sz="2800" dirty="0"/>
              <a:t>A</a:t>
            </a:r>
          </a:p>
          <a:p>
            <a:r>
              <a:rPr lang="en-US" altLang="zh-CN" sz="2800" dirty="0"/>
              <a:t>B</a:t>
            </a:r>
          </a:p>
          <a:p>
            <a:r>
              <a:rPr kumimoji="1" lang="en-US" altLang="zh-CN" sz="2800" dirty="0"/>
              <a:t>C</a:t>
            </a:r>
          </a:p>
          <a:p>
            <a:r>
              <a:rPr lang="is-IS" altLang="zh-CN" sz="2800" dirty="0"/>
              <a:t>…</a:t>
            </a:r>
            <a:endParaRPr kumimoji="1"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9855191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Demo of ABC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8A5BD68-43A3-46EF-8769-5C20E41B82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976" y="1322676"/>
            <a:ext cx="12602441" cy="7489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168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Demo of ABC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6974352-478E-484C-BF03-BDF56E4BB2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541" y="1461221"/>
            <a:ext cx="12344400" cy="7335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1261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Question?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209675" y="1644650"/>
            <a:ext cx="11710797" cy="6040438"/>
          </a:xfrm>
        </p:spPr>
        <p:txBody>
          <a:bodyPr/>
          <a:lstStyle/>
          <a:p>
            <a:r>
              <a:rPr kumimoji="1" lang="en-US" altLang="zh-CN" sz="4000" dirty="0"/>
              <a:t>How to get ABC always?</a:t>
            </a:r>
            <a:endParaRPr kumimoji="1" lang="zh-CN" altLang="en-US" sz="40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A93E243-0606-40AC-6774-C6E78DDE29F1}"/>
              </a:ext>
            </a:extLst>
          </p:cNvPr>
          <p:cNvSpPr txBox="1"/>
          <p:nvPr/>
        </p:nvSpPr>
        <p:spPr>
          <a:xfrm>
            <a:off x="1938528" y="3279874"/>
            <a:ext cx="10049256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dirty="0"/>
              <a:t>用</a:t>
            </a:r>
            <a:r>
              <a:rPr lang="en-US" altLang="zh-CN" sz="2800" dirty="0"/>
              <a:t>3</a:t>
            </a:r>
            <a:r>
              <a:rPr lang="zh-CN" altLang="en-US" sz="2800" dirty="0"/>
              <a:t>个</a:t>
            </a:r>
            <a:endParaRPr lang="en-US" altLang="zh-CN" sz="2800" dirty="0"/>
          </a:p>
          <a:p>
            <a:r>
              <a:rPr lang="en-US" altLang="zh-CN" sz="2800" dirty="0"/>
              <a:t>A: print; signal(B); signal(C); wait(A); wait(A)</a:t>
            </a:r>
          </a:p>
          <a:p>
            <a:r>
              <a:rPr lang="en-US" altLang="zh-CN" sz="2800" dirty="0"/>
              <a:t>B: wait(B); print; signal(A)</a:t>
            </a:r>
          </a:p>
          <a:p>
            <a:r>
              <a:rPr lang="en-US" altLang="zh-CN" sz="2800" dirty="0"/>
              <a:t>C: wait(C); print; signal(A)</a:t>
            </a:r>
            <a:endParaRPr lang="zh-CN" altLang="en-US" sz="28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8EDDD01-D029-D0FE-32C9-E410BCBF1D13}"/>
              </a:ext>
            </a:extLst>
          </p:cNvPr>
          <p:cNvSpPr txBox="1"/>
          <p:nvPr/>
        </p:nvSpPr>
        <p:spPr>
          <a:xfrm>
            <a:off x="1938528" y="5823039"/>
            <a:ext cx="9171432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dirty="0"/>
              <a:t>用</a:t>
            </a:r>
            <a:r>
              <a:rPr lang="en-US" altLang="zh-CN" sz="2800" dirty="0"/>
              <a:t>4</a:t>
            </a:r>
            <a:r>
              <a:rPr lang="zh-CN" altLang="en-US" sz="2800" dirty="0"/>
              <a:t>个</a:t>
            </a:r>
            <a:endParaRPr lang="en-US" altLang="zh-CN" sz="2800" dirty="0"/>
          </a:p>
          <a:p>
            <a:r>
              <a:rPr lang="en-US" altLang="zh-CN" sz="2800" dirty="0"/>
              <a:t>A: print; signal(A1); signal(A2); wait(B); wait(C)</a:t>
            </a:r>
          </a:p>
          <a:p>
            <a:r>
              <a:rPr lang="en-US" altLang="zh-CN" sz="2800" dirty="0"/>
              <a:t>B: wait(A1); print; signal(B)</a:t>
            </a:r>
          </a:p>
          <a:p>
            <a:r>
              <a:rPr lang="en-US" altLang="zh-CN" sz="2800" dirty="0"/>
              <a:t>C: wait(A2); print; signal(C)</a:t>
            </a:r>
            <a:endParaRPr lang="zh-CN" altLang="en-US" sz="2800" dirty="0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070A6346-C5A2-717A-D99E-E3364B6800C2}"/>
              </a:ext>
            </a:extLst>
          </p:cNvPr>
          <p:cNvSpPr/>
          <p:nvPr/>
        </p:nvSpPr>
        <p:spPr bwMode="auto">
          <a:xfrm>
            <a:off x="457200" y="73152"/>
            <a:ext cx="1773936" cy="1815882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08827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MS PGothic" charset="-128"/>
              </a:rPr>
              <a:t>Objectives</a:t>
            </a:r>
          </a:p>
        </p:txBody>
      </p:sp>
      <p:sp>
        <p:nvSpPr>
          <p:cNvPr id="9218" name="Content Placeholder 2"/>
          <p:cNvSpPr>
            <a:spLocks noGrp="1"/>
          </p:cNvSpPr>
          <p:nvPr>
            <p:ph idx="1"/>
          </p:nvPr>
        </p:nvSpPr>
        <p:spPr>
          <a:xfrm>
            <a:off x="1209675" y="1644650"/>
            <a:ext cx="11518900" cy="6040438"/>
          </a:xfrm>
        </p:spPr>
        <p:txBody>
          <a:bodyPr/>
          <a:lstStyle/>
          <a:p>
            <a:r>
              <a:rPr lang="en-US" altLang="zh-CN" sz="3200" dirty="0">
                <a:ea typeface="MS PGothic" charset="-128"/>
              </a:rPr>
              <a:t>To present hardware solutions of the critical-section problem</a:t>
            </a:r>
          </a:p>
          <a:p>
            <a:r>
              <a:rPr lang="en-US" altLang="zh-CN" sz="3200" dirty="0">
                <a:ea typeface="MS PGothic" charset="-128"/>
              </a:rPr>
              <a:t>To explore several tools that are used to solve process synchronization problems</a:t>
            </a:r>
          </a:p>
          <a:p>
            <a:pPr lvl="1"/>
            <a:r>
              <a:rPr lang="en-US" altLang="zh-CN" sz="3200" dirty="0" err="1">
                <a:ea typeface="MS PGothic" charset="-128"/>
              </a:rPr>
              <a:t>Mutex</a:t>
            </a:r>
            <a:r>
              <a:rPr lang="en-US" altLang="zh-CN" sz="3200" dirty="0">
                <a:ea typeface="MS PGothic" charset="-128"/>
              </a:rPr>
              <a:t> lock</a:t>
            </a:r>
          </a:p>
          <a:p>
            <a:pPr lvl="1"/>
            <a:r>
              <a:rPr lang="en-US" altLang="zh-CN" sz="3200" dirty="0" err="1">
                <a:solidFill>
                  <a:srgbClr val="0000FF"/>
                </a:solidFill>
                <a:ea typeface="MS PGothic" charset="-128"/>
              </a:rPr>
              <a:t>semaphoare</a:t>
            </a:r>
            <a:endParaRPr lang="en-US" altLang="zh-CN" sz="3200" dirty="0">
              <a:solidFill>
                <a:srgbClr val="0000FF"/>
              </a:solidFill>
              <a:ea typeface="MS PGothic" charset="-128"/>
            </a:endParaRPr>
          </a:p>
          <a:p>
            <a:r>
              <a:rPr lang="en-US" altLang="zh-CN" sz="3200" dirty="0">
                <a:solidFill>
                  <a:srgbClr val="0000FF"/>
                </a:solidFill>
                <a:ea typeface="MS PGothic" charset="-128"/>
              </a:rPr>
              <a:t>To examine several classical process-synchronization problems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Rectangle 2"/>
          <p:cNvSpPr>
            <a:spLocks noGrp="1" noChangeArrowheads="1"/>
          </p:cNvSpPr>
          <p:nvPr>
            <p:ph type="title"/>
          </p:nvPr>
        </p:nvSpPr>
        <p:spPr>
          <a:xfrm>
            <a:off x="842963" y="577850"/>
            <a:ext cx="12801600" cy="609600"/>
          </a:xfrm>
        </p:spPr>
        <p:txBody>
          <a:bodyPr/>
          <a:lstStyle/>
          <a:p>
            <a:pPr eaLnBrk="1" hangingPunct="1"/>
            <a:r>
              <a:rPr lang="en-US" altLang="zh-CN" sz="4000">
                <a:ea typeface="MS PGothic" charset="-128"/>
              </a:rPr>
              <a:t>Semaphore Type</a:t>
            </a:r>
          </a:p>
        </p:txBody>
      </p:sp>
      <p:sp>
        <p:nvSpPr>
          <p:cNvPr id="6861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09675" y="1644650"/>
            <a:ext cx="12344400" cy="3457702"/>
          </a:xfrm>
        </p:spPr>
        <p:txBody>
          <a:bodyPr/>
          <a:lstStyle/>
          <a:p>
            <a:pPr>
              <a:tabLst>
                <a:tab pos="2862263" algn="ctr"/>
                <a:tab pos="6451600" algn="ctr"/>
              </a:tabLst>
            </a:pPr>
            <a:r>
              <a:rPr lang="en-US" altLang="zh-CN" sz="2800" b="1" dirty="0">
                <a:solidFill>
                  <a:srgbClr val="3366FF"/>
                </a:solidFill>
                <a:ea typeface="MS PGothic" charset="-128"/>
              </a:rPr>
              <a:t>Binary semaphore</a:t>
            </a:r>
            <a:endParaRPr lang="zh-CN" altLang="en-US" sz="2800" b="1" dirty="0">
              <a:solidFill>
                <a:srgbClr val="3366FF"/>
              </a:solidFill>
              <a:ea typeface="MS PGothic" charset="-128"/>
            </a:endParaRPr>
          </a:p>
          <a:p>
            <a:pPr lvl="1">
              <a:tabLst>
                <a:tab pos="2862263" algn="ctr"/>
                <a:tab pos="6451600" algn="ctr"/>
              </a:tabLst>
            </a:pPr>
            <a:r>
              <a:rPr lang="en-US" altLang="zh-CN" sz="2800" dirty="0">
                <a:ea typeface="MS PGothic" charset="-128"/>
              </a:rPr>
              <a:t>Integer value can not exceed 1</a:t>
            </a:r>
          </a:p>
          <a:p>
            <a:pPr lvl="1">
              <a:tabLst>
                <a:tab pos="2862263" algn="ctr"/>
                <a:tab pos="6451600" algn="ctr"/>
              </a:tabLst>
            </a:pPr>
            <a:r>
              <a:rPr lang="en-US" altLang="zh-CN" sz="2800" dirty="0">
                <a:ea typeface="MS PGothic" charset="-128"/>
                <a:sym typeface="MT Extra" charset="2"/>
              </a:rPr>
              <a:t>Then a </a:t>
            </a:r>
            <a:r>
              <a:rPr lang="en-US" altLang="zh-CN" sz="2800" dirty="0" err="1">
                <a:solidFill>
                  <a:srgbClr val="3366FF"/>
                </a:solidFill>
                <a:ea typeface="MS PGothic" charset="-128"/>
                <a:sym typeface="MT Extra" charset="2"/>
              </a:rPr>
              <a:t>mutex</a:t>
            </a:r>
            <a:r>
              <a:rPr lang="en-US" altLang="zh-CN" sz="2800" dirty="0">
                <a:solidFill>
                  <a:srgbClr val="3366FF"/>
                </a:solidFill>
                <a:ea typeface="MS PGothic" charset="-128"/>
                <a:sym typeface="MT Extra" charset="2"/>
              </a:rPr>
              <a:t> lock</a:t>
            </a:r>
            <a:r>
              <a:rPr lang="en-US" altLang="zh-CN" sz="2800" dirty="0">
                <a:ea typeface="MS PGothic" charset="-128"/>
                <a:sym typeface="MT Extra" charset="2"/>
              </a:rPr>
              <a:t> for mutual exclusion</a:t>
            </a:r>
          </a:p>
          <a:p>
            <a:pPr lvl="2">
              <a:tabLst>
                <a:tab pos="2862263" algn="ctr"/>
                <a:tab pos="6451600" algn="ctr"/>
              </a:tabLst>
            </a:pPr>
            <a:r>
              <a:rPr lang="en-US" altLang="zh-CN" sz="2800" dirty="0">
                <a:ea typeface="MS PGothic" charset="-128"/>
              </a:rPr>
              <a:t>Must be initialized to </a:t>
            </a:r>
            <a:r>
              <a:rPr lang="en-US" altLang="zh-CN" sz="2800" dirty="0">
                <a:solidFill>
                  <a:srgbClr val="FF0000"/>
                </a:solidFill>
                <a:ea typeface="MS PGothic" charset="-128"/>
              </a:rPr>
              <a:t>1</a:t>
            </a:r>
            <a:endParaRPr lang="en-US" altLang="zh-CN" sz="2800" b="1" dirty="0">
              <a:solidFill>
                <a:srgbClr val="3366FF"/>
              </a:solidFill>
              <a:ea typeface="MS PGothic" charset="-128"/>
            </a:endParaRPr>
          </a:p>
          <a:p>
            <a:pPr>
              <a:tabLst>
                <a:tab pos="2862263" algn="ctr"/>
                <a:tab pos="6451600" algn="ctr"/>
              </a:tabLst>
            </a:pPr>
            <a:r>
              <a:rPr lang="en-US" altLang="zh-CN" sz="2800" b="1" dirty="0">
                <a:solidFill>
                  <a:srgbClr val="3366FF"/>
                </a:solidFill>
                <a:ea typeface="MS PGothic" charset="-128"/>
              </a:rPr>
              <a:t>Counting semaphore</a:t>
            </a:r>
            <a:endParaRPr lang="zh-CN" altLang="en-US" sz="2800" b="1" dirty="0">
              <a:solidFill>
                <a:srgbClr val="3366FF"/>
              </a:solidFill>
              <a:ea typeface="MS PGothic" charset="-128"/>
            </a:endParaRPr>
          </a:p>
          <a:p>
            <a:pPr lvl="1">
              <a:tabLst>
                <a:tab pos="2862263" algn="ctr"/>
                <a:tab pos="6451600" algn="ctr"/>
              </a:tabLst>
            </a:pPr>
            <a:r>
              <a:rPr lang="en-US" altLang="zh-CN" sz="2800" dirty="0">
                <a:ea typeface="MS PGothic" charset="-128"/>
              </a:rPr>
              <a:t>Integer value can range over an unrestricted domain</a:t>
            </a:r>
          </a:p>
          <a:p>
            <a:pPr lvl="1">
              <a:tabLst>
                <a:tab pos="2862263" algn="ctr"/>
                <a:tab pos="6451600" algn="ctr"/>
              </a:tabLst>
            </a:pPr>
            <a:endParaRPr lang="zh-CN" altLang="en-US" sz="2800" dirty="0">
              <a:ea typeface="MS PGothic" charset="-128"/>
            </a:endParaRPr>
          </a:p>
          <a:p>
            <a:pPr>
              <a:tabLst>
                <a:tab pos="2862263" algn="ctr"/>
                <a:tab pos="6451600" algn="ctr"/>
              </a:tabLst>
            </a:pPr>
            <a:endParaRPr lang="en-US" altLang="zh-CN" sz="2800" dirty="0">
              <a:ea typeface="MS PGothic" charset="-128"/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BE85FDF6-60EF-4C9E-A34D-B2B4C62F50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0670" y="5728174"/>
            <a:ext cx="5486875" cy="2526249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E1877F6B-3E5D-4CB6-B432-C14C5BD4ED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69132" y="7566200"/>
            <a:ext cx="2578414" cy="688223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ED516483-EA43-4DC5-8FFB-656BB50F48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94916" y="5728174"/>
            <a:ext cx="2703906" cy="2699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735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Mutex</a:t>
            </a:r>
            <a:r>
              <a:rPr kumimoji="1" lang="en-US" altLang="zh-CN" dirty="0"/>
              <a:t> Lock vs. Semaphore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173099" y="1278890"/>
            <a:ext cx="12344400" cy="7865110"/>
          </a:xfrm>
        </p:spPr>
        <p:txBody>
          <a:bodyPr/>
          <a:lstStyle/>
          <a:p>
            <a:r>
              <a:rPr kumimoji="1" lang="en-US" altLang="zh-CN" sz="2800" dirty="0"/>
              <a:t>Scenarios</a:t>
            </a:r>
          </a:p>
          <a:p>
            <a:pPr lvl="1"/>
            <a:r>
              <a:rPr lang="en-US" altLang="zh-CN" sz="2400" dirty="0"/>
              <a:t>Contention: critical section</a:t>
            </a:r>
          </a:p>
          <a:p>
            <a:pPr lvl="1"/>
            <a:r>
              <a:rPr kumimoji="1" lang="en-US" altLang="zh-CN" sz="2400" dirty="0"/>
              <a:t>Cooperation: synchronization, resources</a:t>
            </a:r>
          </a:p>
          <a:p>
            <a:r>
              <a:rPr kumimoji="1" lang="en-US" altLang="zh-CN" sz="2800" dirty="0"/>
              <a:t>Operations</a:t>
            </a:r>
            <a:endParaRPr kumimoji="1" lang="zh-CN" altLang="en-US" sz="2800" dirty="0"/>
          </a:p>
          <a:p>
            <a:pPr lvl="1"/>
            <a:r>
              <a:rPr lang="en-US" altLang="zh-CN" sz="2400" dirty="0"/>
              <a:t>acquire/release </a:t>
            </a:r>
            <a:r>
              <a:rPr lang="en-US" altLang="zh-CN" sz="2400" dirty="0">
                <a:solidFill>
                  <a:srgbClr val="0000FF"/>
                </a:solidFill>
              </a:rPr>
              <a:t>(release-&gt;acquire??)</a:t>
            </a:r>
          </a:p>
          <a:p>
            <a:pPr lvl="1"/>
            <a:r>
              <a:rPr kumimoji="1" lang="en-US" altLang="zh-CN" sz="2400" dirty="0"/>
              <a:t>wait/signal, P/V</a:t>
            </a:r>
          </a:p>
          <a:p>
            <a:pPr lvl="1"/>
            <a:r>
              <a:rPr lang="en-US" altLang="zh-CN" sz="2400" dirty="0"/>
              <a:t>Same or different processes</a:t>
            </a:r>
            <a:endParaRPr kumimoji="1" lang="zh-CN" altLang="en-US" sz="2400" dirty="0"/>
          </a:p>
          <a:p>
            <a:r>
              <a:rPr lang="en-US" altLang="zh-CN" sz="2800" dirty="0"/>
              <a:t>Initialization</a:t>
            </a:r>
          </a:p>
          <a:p>
            <a:pPr lvl="1"/>
            <a:r>
              <a:rPr lang="en-US" altLang="zh-CN" sz="2400" dirty="0"/>
              <a:t>unlocked </a:t>
            </a:r>
            <a:r>
              <a:rPr lang="en-US" altLang="zh-CN" sz="2400" dirty="0">
                <a:solidFill>
                  <a:srgbClr val="0000FF"/>
                </a:solidFill>
              </a:rPr>
              <a:t>(two values, locked or unlocked)</a:t>
            </a:r>
          </a:p>
          <a:p>
            <a:pPr lvl="1"/>
            <a:r>
              <a:rPr lang="en-US" altLang="zh-CN" sz="2400" dirty="0"/>
              <a:t>0,1,2,</a:t>
            </a:r>
            <a:r>
              <a:rPr lang="is-IS" altLang="zh-CN" sz="2400" dirty="0"/>
              <a:t>…,n</a:t>
            </a:r>
            <a:endParaRPr lang="zh-CN" altLang="en-US" sz="2400" dirty="0"/>
          </a:p>
          <a:p>
            <a:r>
              <a:rPr lang="en-US" altLang="zh-CN" sz="2800" b="1" dirty="0">
                <a:solidFill>
                  <a:srgbClr val="FF0000"/>
                </a:solidFill>
              </a:rPr>
              <a:t>Implementation</a:t>
            </a:r>
          </a:p>
          <a:p>
            <a:pPr lvl="1"/>
            <a:r>
              <a:rPr lang="en-US" altLang="zh-CN" sz="2400" dirty="0"/>
              <a:t>Hardware instruction</a:t>
            </a:r>
          </a:p>
          <a:p>
            <a:pPr lvl="1"/>
            <a:r>
              <a:rPr lang="en-US" altLang="zh-CN" sz="2400" dirty="0"/>
              <a:t>Wait queue </a:t>
            </a:r>
            <a:r>
              <a:rPr lang="en-US" altLang="zh-CN" sz="2400" dirty="0">
                <a:solidFill>
                  <a:srgbClr val="0033CC"/>
                </a:solidFill>
              </a:rPr>
              <a:t>(spinlock, busy waiting)</a:t>
            </a:r>
          </a:p>
          <a:p>
            <a:r>
              <a:rPr lang="en-US" altLang="zh-CN" sz="2800" dirty="0">
                <a:solidFill>
                  <a:srgbClr val="FF0000"/>
                </a:solidFill>
              </a:rPr>
              <a:t>Binary semaphore used as </a:t>
            </a:r>
            <a:r>
              <a:rPr lang="en-US" altLang="zh-CN" sz="2800" dirty="0" err="1">
                <a:solidFill>
                  <a:srgbClr val="FF0000"/>
                </a:solidFill>
              </a:rPr>
              <a:t>mutex</a:t>
            </a:r>
            <a:r>
              <a:rPr lang="en-US" altLang="zh-CN" sz="2800" dirty="0">
                <a:solidFill>
                  <a:srgbClr val="FF0000"/>
                </a:solidFill>
              </a:rPr>
              <a:t> lock</a:t>
            </a:r>
          </a:p>
          <a:p>
            <a:pPr lvl="1"/>
            <a:r>
              <a:rPr kumimoji="1" lang="en-US" altLang="zh-CN" sz="2400" dirty="0"/>
              <a:t>Initialized to </a:t>
            </a:r>
            <a:r>
              <a:rPr kumimoji="1" lang="en-US" altLang="zh-CN" sz="2400" dirty="0">
                <a:solidFill>
                  <a:srgbClr val="0033CC"/>
                </a:solidFill>
              </a:rPr>
              <a:t>1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46772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40664" y="4027488"/>
            <a:ext cx="12344400" cy="768350"/>
          </a:xfrm>
        </p:spPr>
        <p:txBody>
          <a:bodyPr/>
          <a:lstStyle/>
          <a:p>
            <a:r>
              <a:rPr kumimoji="1" lang="en-US" altLang="zh-CN" dirty="0"/>
              <a:t>Synchronization Problems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996721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2"/>
          <p:cNvSpPr>
            <a:spLocks noGrp="1" noChangeArrowheads="1"/>
          </p:cNvSpPr>
          <p:nvPr>
            <p:ph type="title"/>
          </p:nvPr>
        </p:nvSpPr>
        <p:spPr>
          <a:xfrm>
            <a:off x="1371600" y="304800"/>
            <a:ext cx="12115800" cy="812800"/>
          </a:xfrm>
        </p:spPr>
        <p:txBody>
          <a:bodyPr/>
          <a:lstStyle/>
          <a:p>
            <a:pPr eaLnBrk="1" hangingPunct="1"/>
            <a:r>
              <a:rPr lang="en-US" altLang="zh-CN">
                <a:ea typeface="MS PGothic" charset="-128"/>
              </a:rPr>
              <a:t>Classical Problems of Synchronization</a:t>
            </a:r>
          </a:p>
        </p:txBody>
      </p:sp>
      <p:sp>
        <p:nvSpPr>
          <p:cNvPr id="1741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2800" dirty="0">
                <a:ea typeface="MS PGothic" charset="-128"/>
              </a:rPr>
              <a:t>Classical problems used to test newly-proposed synchronization schemes</a:t>
            </a:r>
          </a:p>
          <a:p>
            <a:endParaRPr lang="en-US" altLang="zh-CN" sz="2800" dirty="0">
              <a:ea typeface="MS PGothic" charset="-128"/>
            </a:endParaRPr>
          </a:p>
          <a:p>
            <a:pPr lvl="1"/>
            <a:r>
              <a:rPr lang="en-US" altLang="zh-CN" sz="2800" b="1" dirty="0">
                <a:solidFill>
                  <a:srgbClr val="0000FF"/>
                </a:solidFill>
                <a:ea typeface="MS PGothic" charset="-128"/>
              </a:rPr>
              <a:t>Producer-Consumer Problem</a:t>
            </a:r>
          </a:p>
          <a:p>
            <a:endParaRPr lang="en-US" altLang="zh-CN" sz="2800" b="1" dirty="0">
              <a:solidFill>
                <a:srgbClr val="0000FF"/>
              </a:solidFill>
              <a:ea typeface="MS PGothic" charset="-128"/>
            </a:endParaRPr>
          </a:p>
          <a:p>
            <a:pPr lvl="1"/>
            <a:r>
              <a:rPr lang="en-US" altLang="zh-CN" sz="2800" b="1" dirty="0">
                <a:solidFill>
                  <a:srgbClr val="0000FF"/>
                </a:solidFill>
                <a:ea typeface="MS PGothic" charset="-128"/>
              </a:rPr>
              <a:t>Readers and Writers Problem</a:t>
            </a:r>
          </a:p>
          <a:p>
            <a:endParaRPr lang="en-US" altLang="zh-CN" sz="2800" b="1" dirty="0">
              <a:solidFill>
                <a:srgbClr val="0000FF"/>
              </a:solidFill>
              <a:ea typeface="MS PGothic" charset="-128"/>
            </a:endParaRPr>
          </a:p>
          <a:p>
            <a:pPr lvl="1"/>
            <a:r>
              <a:rPr lang="en-US" altLang="zh-CN" sz="2800" b="1" dirty="0">
                <a:solidFill>
                  <a:srgbClr val="0000FF"/>
                </a:solidFill>
                <a:ea typeface="MS PGothic" charset="-128"/>
              </a:rPr>
              <a:t>Dining-Philosophers Problem</a:t>
            </a:r>
          </a:p>
        </p:txBody>
      </p:sp>
    </p:spTree>
    <p:extLst>
      <p:ext uri="{BB962C8B-B14F-4D97-AF65-F5344CB8AC3E}">
        <p14:creationId xmlns:p14="http://schemas.microsoft.com/office/powerpoint/2010/main" val="8511376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>
                <a:ea typeface="MS PGothic" charset="-128"/>
              </a:rPr>
              <a:t>The Use of Synchronization Tools</a:t>
            </a:r>
            <a:endParaRPr kumimoji="1" lang="zh-CN" altLang="en-US">
              <a:ea typeface="MS PGothic" charset="-128"/>
            </a:endParaRPr>
          </a:p>
        </p:txBody>
      </p:sp>
      <p:sp>
        <p:nvSpPr>
          <p:cNvPr id="16386" name="内容占位符 2"/>
          <p:cNvSpPr>
            <a:spLocks noGrp="1"/>
          </p:cNvSpPr>
          <p:nvPr>
            <p:ph idx="1"/>
          </p:nvPr>
        </p:nvSpPr>
        <p:spPr>
          <a:xfrm>
            <a:off x="1209675" y="1463498"/>
            <a:ext cx="12344400" cy="7223125"/>
          </a:xfrm>
        </p:spPr>
        <p:txBody>
          <a:bodyPr/>
          <a:lstStyle/>
          <a:p>
            <a:r>
              <a:rPr lang="en-US" altLang="zh-CN" sz="3200" dirty="0">
                <a:solidFill>
                  <a:srgbClr val="0000FF"/>
                </a:solidFill>
                <a:ea typeface="MS PGothic" charset="-128"/>
              </a:rPr>
              <a:t>What</a:t>
            </a:r>
            <a:r>
              <a:rPr lang="en-US" altLang="zh-CN" sz="3200" dirty="0">
                <a:ea typeface="MS PGothic" charset="-128"/>
              </a:rPr>
              <a:t> problem</a:t>
            </a:r>
          </a:p>
          <a:p>
            <a:pPr lvl="1"/>
            <a:r>
              <a:rPr lang="en-US" altLang="zh-CN" sz="2800" dirty="0">
                <a:ea typeface="MS PGothic" charset="-128"/>
              </a:rPr>
              <a:t>Identify shared resources, race condition, and critical section</a:t>
            </a:r>
          </a:p>
          <a:p>
            <a:pPr lvl="1"/>
            <a:r>
              <a:rPr lang="en-US" altLang="zh-CN" sz="2800" dirty="0">
                <a:ea typeface="MS PGothic" charset="-128"/>
              </a:rPr>
              <a:t>Identify number of resources</a:t>
            </a:r>
          </a:p>
          <a:p>
            <a:pPr lvl="1"/>
            <a:r>
              <a:rPr lang="en-US" altLang="zh-CN" sz="2800" dirty="0">
                <a:ea typeface="MS PGothic" charset="-128"/>
              </a:rPr>
              <a:t>Identify synchronization points</a:t>
            </a:r>
          </a:p>
          <a:p>
            <a:r>
              <a:rPr lang="en-US" altLang="zh-CN" sz="3200" dirty="0">
                <a:solidFill>
                  <a:srgbClr val="0000FF"/>
                </a:solidFill>
                <a:ea typeface="MS PGothic" charset="-128"/>
              </a:rPr>
              <a:t>Which</a:t>
            </a:r>
            <a:r>
              <a:rPr lang="en-US" altLang="zh-CN" sz="3200" dirty="0">
                <a:ea typeface="MS PGothic" charset="-128"/>
              </a:rPr>
              <a:t> tool</a:t>
            </a:r>
          </a:p>
          <a:p>
            <a:pPr lvl="1"/>
            <a:r>
              <a:rPr lang="en-US" altLang="zh-CN" sz="2800" b="1" dirty="0" err="1">
                <a:solidFill>
                  <a:srgbClr val="FF0000"/>
                </a:solidFill>
                <a:ea typeface="MS PGothic" charset="-128"/>
              </a:rPr>
              <a:t>Mutex</a:t>
            </a:r>
            <a:r>
              <a:rPr lang="en-US" altLang="zh-CN" sz="2800" b="1" dirty="0">
                <a:solidFill>
                  <a:srgbClr val="FF0000"/>
                </a:solidFill>
                <a:ea typeface="MS PGothic" charset="-128"/>
              </a:rPr>
              <a:t> lock</a:t>
            </a:r>
            <a:r>
              <a:rPr lang="en-US" altLang="zh-CN" sz="2800" dirty="0">
                <a:ea typeface="MS PGothic" charset="-128"/>
              </a:rPr>
              <a:t>,</a:t>
            </a:r>
            <a:r>
              <a:rPr lang="en-US" altLang="zh-CN" sz="2800" b="1" dirty="0">
                <a:ea typeface="MS PGothic" charset="-128"/>
              </a:rPr>
              <a:t> </a:t>
            </a:r>
            <a:r>
              <a:rPr lang="en-US" altLang="zh-CN" sz="2800" b="1" dirty="0">
                <a:solidFill>
                  <a:srgbClr val="FF0000"/>
                </a:solidFill>
                <a:ea typeface="MS PGothic" charset="-128"/>
              </a:rPr>
              <a:t>semaphore</a:t>
            </a:r>
            <a:r>
              <a:rPr lang="en-US" altLang="zh-CN" sz="2800" dirty="0">
                <a:ea typeface="MS PGothic" charset="-128"/>
              </a:rPr>
              <a:t>, and others</a:t>
            </a:r>
          </a:p>
          <a:p>
            <a:pPr lvl="1"/>
            <a:r>
              <a:rPr lang="en-US" altLang="zh-CN" sz="2800" dirty="0">
                <a:ea typeface="MS PGothic" charset="-128"/>
              </a:rPr>
              <a:t>Busy waiting or suspending</a:t>
            </a:r>
          </a:p>
          <a:p>
            <a:pPr lvl="2"/>
            <a:r>
              <a:rPr lang="en-US" altLang="zh-CN" sz="2400" dirty="0">
                <a:ea typeface="MS PGothic" charset="-128"/>
              </a:rPr>
              <a:t>Duration of critical section</a:t>
            </a:r>
          </a:p>
          <a:p>
            <a:pPr lvl="2"/>
            <a:r>
              <a:rPr lang="en-US" altLang="zh-CN" sz="2400" dirty="0">
                <a:ea typeface="MS PGothic" charset="-128"/>
              </a:rPr>
              <a:t>Context switch cost</a:t>
            </a:r>
          </a:p>
          <a:p>
            <a:r>
              <a:rPr lang="en-US" altLang="zh-CN" sz="3200" dirty="0">
                <a:solidFill>
                  <a:srgbClr val="0000FF"/>
                </a:solidFill>
                <a:ea typeface="MS PGothic" charset="-128"/>
              </a:rPr>
              <a:t>How </a:t>
            </a:r>
            <a:r>
              <a:rPr lang="en-US" altLang="zh-CN" sz="3200" dirty="0">
                <a:ea typeface="MS PGothic" charset="-128"/>
              </a:rPr>
              <a:t>to initialization</a:t>
            </a:r>
          </a:p>
          <a:p>
            <a:pPr lvl="1"/>
            <a:r>
              <a:rPr lang="en-US" altLang="zh-CN" sz="2400" dirty="0">
                <a:ea typeface="MS PGothic" charset="-128"/>
              </a:rPr>
              <a:t>Number of resources</a:t>
            </a:r>
          </a:p>
          <a:p>
            <a:pPr lvl="1"/>
            <a:r>
              <a:rPr lang="en-US" altLang="zh-CN" sz="2400" dirty="0">
                <a:ea typeface="MS PGothic" charset="-128"/>
              </a:rPr>
              <a:t>Binary semaphore</a:t>
            </a:r>
          </a:p>
          <a:p>
            <a:pPr lvl="1"/>
            <a:r>
              <a:rPr lang="en-US" altLang="zh-CN" sz="2400" dirty="0" err="1">
                <a:ea typeface="MS PGothic" charset="-128"/>
              </a:rPr>
              <a:t>Mutex</a:t>
            </a:r>
            <a:r>
              <a:rPr lang="en-US" altLang="zh-CN" sz="2400" dirty="0">
                <a:ea typeface="MS PGothic" charset="-128"/>
              </a:rPr>
              <a:t> lock</a:t>
            </a:r>
          </a:p>
        </p:txBody>
      </p:sp>
    </p:spTree>
    <p:extLst>
      <p:ext uri="{BB962C8B-B14F-4D97-AF65-F5344CB8AC3E}">
        <p14:creationId xmlns:p14="http://schemas.microsoft.com/office/powerpoint/2010/main" val="17153048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>
                <a:ea typeface="MS PGothic" charset="-128"/>
              </a:rPr>
              <a:t>Circular Buffer</a:t>
            </a:r>
            <a:endParaRPr kumimoji="1" lang="zh-CN" altLang="en-US">
              <a:ea typeface="MS PGothic" charset="-128"/>
            </a:endParaRPr>
          </a:p>
        </p:txBody>
      </p:sp>
      <p:pic>
        <p:nvPicPr>
          <p:cNvPr id="19458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3950" y="1319213"/>
            <a:ext cx="9344025" cy="700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59" name="矩形 5"/>
          <p:cNvSpPr>
            <a:spLocks noChangeArrowheads="1"/>
          </p:cNvSpPr>
          <p:nvPr/>
        </p:nvSpPr>
        <p:spPr bwMode="auto">
          <a:xfrm>
            <a:off x="642938" y="8529638"/>
            <a:ext cx="539273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>
                <a:solidFill>
                  <a:srgbClr val="7030A0"/>
                </a:solidFill>
              </a:rPr>
              <a:t>https://en.wikipedia.org/wiki/Circular_buffer</a:t>
            </a:r>
          </a:p>
        </p:txBody>
      </p:sp>
    </p:spTree>
    <p:extLst>
      <p:ext uri="{BB962C8B-B14F-4D97-AF65-F5344CB8AC3E}">
        <p14:creationId xmlns:p14="http://schemas.microsoft.com/office/powerpoint/2010/main" val="13418784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标题 1"/>
          <p:cNvSpPr>
            <a:spLocks noGrp="1"/>
          </p:cNvSpPr>
          <p:nvPr>
            <p:ph type="title"/>
          </p:nvPr>
        </p:nvSpPr>
        <p:spPr>
          <a:xfrm>
            <a:off x="685800" y="369888"/>
            <a:ext cx="13030200" cy="768350"/>
          </a:xfrm>
        </p:spPr>
        <p:txBody>
          <a:bodyPr/>
          <a:lstStyle/>
          <a:p>
            <a:r>
              <a:rPr kumimoji="1" lang="en-US" altLang="zh-CN">
                <a:ea typeface="MS PGothic" charset="-128"/>
              </a:rPr>
              <a:t>Identify Race Condition and Cooperation</a:t>
            </a:r>
            <a:endParaRPr kumimoji="1" lang="zh-CN" altLang="en-US">
              <a:ea typeface="MS PGothic" charset="-128"/>
            </a:endParaRPr>
          </a:p>
        </p:txBody>
      </p:sp>
      <p:sp>
        <p:nvSpPr>
          <p:cNvPr id="20482" name="矩形 5"/>
          <p:cNvSpPr>
            <a:spLocks noChangeArrowheads="1"/>
          </p:cNvSpPr>
          <p:nvPr/>
        </p:nvSpPr>
        <p:spPr bwMode="auto">
          <a:xfrm>
            <a:off x="642938" y="8529638"/>
            <a:ext cx="539273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>
                <a:solidFill>
                  <a:srgbClr val="7030A0"/>
                </a:solidFill>
              </a:rPr>
              <a:t>https://en.wikipedia.org/wiki/Circular_buffer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8A55E74-6FE4-3B76-D3B1-3BDD890C9A16}"/>
              </a:ext>
            </a:extLst>
          </p:cNvPr>
          <p:cNvSpPr txBox="1"/>
          <p:nvPr/>
        </p:nvSpPr>
        <p:spPr>
          <a:xfrm>
            <a:off x="1453896" y="2048256"/>
            <a:ext cx="10671048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Bounded-buffer problem </a:t>
            </a:r>
            <a:r>
              <a:rPr lang="zh-CN" altLang="en-US" sz="2800" dirty="0"/>
              <a:t>有界缓冲问题</a:t>
            </a:r>
            <a:endParaRPr lang="en-US" altLang="zh-CN" sz="2800" dirty="0"/>
          </a:p>
          <a:p>
            <a:endParaRPr lang="en-US" altLang="zh-CN" sz="2800" dirty="0"/>
          </a:p>
          <a:p>
            <a:r>
              <a:rPr lang="en-US" altLang="zh-CN" sz="2800" dirty="0"/>
              <a:t>Producer-consumer problem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80836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>
          <a:xfrm>
            <a:off x="1919288" y="369888"/>
            <a:ext cx="11110912" cy="768350"/>
          </a:xfrm>
        </p:spPr>
        <p:txBody>
          <a:bodyPr/>
          <a:lstStyle/>
          <a:p>
            <a:pPr eaLnBrk="1" hangingPunct="1"/>
            <a:r>
              <a:rPr lang="en-US" altLang="zh-CN">
                <a:ea typeface="MS PGothic" charset="-128"/>
              </a:rPr>
              <a:t>Producer-Consumer Problem (1)</a:t>
            </a:r>
          </a:p>
        </p:txBody>
      </p:sp>
      <p:sp>
        <p:nvSpPr>
          <p:cNvPr id="21506" name="Rectangle 5"/>
          <p:cNvSpPr>
            <a:spLocks noChangeArrowheads="1"/>
          </p:cNvSpPr>
          <p:nvPr/>
        </p:nvSpPr>
        <p:spPr bwMode="auto">
          <a:xfrm>
            <a:off x="3738563" y="5200650"/>
            <a:ext cx="263525" cy="40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30615" tIns="65308" rIns="130615" bIns="65308">
            <a:spAutoFit/>
          </a:bodyPr>
          <a:lstStyle>
            <a:lvl1pPr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endParaRPr kumimoji="1" lang="zh-CN" altLang="zh-CN">
              <a:latin typeface="Helvetica" charset="0"/>
            </a:endParaRP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542925" y="3805238"/>
            <a:ext cx="6964363" cy="31273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lIns="130615" tIns="65308" rIns="130615" bIns="65308"/>
          <a:lstStyle>
            <a:lvl1pPr marL="487363" indent="-487363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+mn-lt"/>
                <a:ea typeface="MS PGothic" pitchFamily="34" charset="-128"/>
                <a:cs typeface="ＭＳ Ｐゴシック" charset="-128"/>
              </a:defRPr>
            </a:lvl1pPr>
            <a:lvl2pPr marL="1058863" indent="-4064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+mn-lt"/>
                <a:ea typeface="MS PGothic" pitchFamily="34" charset="-128"/>
                <a:cs typeface="ＭＳ Ｐゴシック" charset="-128"/>
              </a:defRPr>
            </a:lvl2pPr>
            <a:lvl3pPr marL="1549400" indent="-32385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009900"/>
              </a:buClr>
              <a:buSzPct val="75000"/>
              <a:buFont typeface="Webdings" charset="2"/>
              <a:buChar char="4"/>
              <a:defRPr kumimoji="1">
                <a:solidFill>
                  <a:schemeClr val="tx1"/>
                </a:solidFill>
                <a:latin typeface="+mn-lt"/>
                <a:ea typeface="MS PGothic" pitchFamily="34" charset="-128"/>
                <a:cs typeface="ＭＳ Ｐゴシック" charset="-128"/>
              </a:defRPr>
            </a:lvl3pPr>
            <a:lvl4pPr marL="2038350" indent="-32385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+mn-lt"/>
                <a:ea typeface="MS PGothic" pitchFamily="34" charset="-128"/>
                <a:cs typeface="ＭＳ Ｐゴシック" charset="-128"/>
              </a:defRPr>
            </a:lvl4pPr>
            <a:lvl5pPr marL="2528888" indent="-32385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MS PGothic" pitchFamily="34" charset="-128"/>
                <a:cs typeface="ＭＳ Ｐゴシック" charset="-128"/>
              </a:defRPr>
            </a:lvl5pPr>
            <a:lvl6pPr marL="3183752" indent="-326539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3836830" indent="-326539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4489908" indent="-326539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5142986" indent="-326539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 marL="0" indent="0">
              <a:buFont typeface="Monotype Sorts" charset="2"/>
              <a:buNone/>
              <a:defRPr/>
            </a:pPr>
            <a:r>
              <a:rPr lang="en-US" altLang="zh-CN" sz="2400" b="1" kern="0" dirty="0">
                <a:latin typeface="Courier New" charset="0"/>
                <a:ea typeface="MS PGothic" charset="-128"/>
              </a:rPr>
              <a:t>while(true) </a:t>
            </a:r>
          </a:p>
          <a:p>
            <a:pPr marL="0" indent="0">
              <a:buFont typeface="Monotype Sorts" charset="2"/>
              <a:buNone/>
              <a:defRPr/>
            </a:pPr>
            <a:r>
              <a:rPr lang="en-US" altLang="zh-CN" sz="2400" b="1" kern="0" dirty="0">
                <a:latin typeface="Courier New" charset="0"/>
                <a:ea typeface="MS PGothic" charset="-128"/>
              </a:rPr>
              <a:t>{</a:t>
            </a:r>
            <a:br>
              <a:rPr lang="en-US" altLang="zh-CN" sz="2400" b="1" kern="0" dirty="0">
                <a:latin typeface="Courier New" charset="0"/>
                <a:ea typeface="MS PGothic" charset="-128"/>
              </a:rPr>
            </a:br>
            <a:r>
              <a:rPr lang="en-US" altLang="zh-CN" sz="2400" b="1" kern="0" dirty="0">
                <a:latin typeface="Courier New" charset="0"/>
                <a:ea typeface="MS PGothic" charset="-128"/>
              </a:rPr>
              <a:t>	</a:t>
            </a:r>
            <a:r>
              <a:rPr lang="en-US" altLang="zh-CN" sz="2400" b="1" kern="0" dirty="0">
                <a:solidFill>
                  <a:srgbClr val="0000FF"/>
                </a:solidFill>
                <a:latin typeface="Courier New" charset="0"/>
                <a:ea typeface="MS PGothic" charset="-128"/>
              </a:rPr>
              <a:t>while(count == BUFFER_SIZE); </a:t>
            </a:r>
          </a:p>
          <a:p>
            <a:pPr marL="0" indent="0">
              <a:buFont typeface="Monotype Sorts" charset="2"/>
              <a:buNone/>
              <a:defRPr/>
            </a:pPr>
            <a:r>
              <a:rPr lang="en-US" altLang="zh-CN" sz="2400" b="1" kern="0" dirty="0">
                <a:latin typeface="Courier New" charset="0"/>
                <a:ea typeface="MS PGothic" charset="-128"/>
              </a:rPr>
              <a:t>		</a:t>
            </a:r>
          </a:p>
          <a:p>
            <a:pPr marL="0" indent="0">
              <a:buFont typeface="Monotype Sorts" charset="2"/>
              <a:buNone/>
              <a:defRPr/>
            </a:pPr>
            <a:r>
              <a:rPr lang="en-US" altLang="zh-CN" sz="2400" b="1" kern="0" dirty="0">
                <a:latin typeface="Courier New" charset="0"/>
                <a:ea typeface="MS PGothic" charset="-128"/>
              </a:rPr>
              <a:t>	</a:t>
            </a:r>
            <a:r>
              <a:rPr lang="en-US" altLang="zh-CN" sz="2400" b="1" kern="0" dirty="0">
                <a:solidFill>
                  <a:srgbClr val="FF0000"/>
                </a:solidFill>
                <a:latin typeface="Courier New" charset="0"/>
                <a:ea typeface="MS PGothic" charset="-128"/>
              </a:rPr>
              <a:t>count++; </a:t>
            </a:r>
          </a:p>
          <a:p>
            <a:pPr marL="0" indent="0">
              <a:buFont typeface="Monotype Sorts" charset="2"/>
              <a:buNone/>
              <a:defRPr/>
            </a:pPr>
            <a:r>
              <a:rPr lang="en-US" altLang="zh-CN" sz="2400" b="1" kern="0" dirty="0">
                <a:latin typeface="Courier New" charset="0"/>
                <a:ea typeface="MS PGothic" charset="-128"/>
              </a:rPr>
              <a:t>} </a:t>
            </a: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8112125" y="3810000"/>
            <a:ext cx="5454650" cy="312261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lIns="130615" tIns="65308" rIns="130615" bIns="65308"/>
          <a:lstStyle>
            <a:lvl1pPr marL="487363" indent="-487363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+mn-lt"/>
                <a:ea typeface="MS PGothic" pitchFamily="34" charset="-128"/>
                <a:cs typeface="ＭＳ Ｐゴシック" charset="-128"/>
              </a:defRPr>
            </a:lvl1pPr>
            <a:lvl2pPr marL="1058863" indent="-4064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+mn-lt"/>
                <a:ea typeface="MS PGothic" pitchFamily="34" charset="-128"/>
                <a:cs typeface="ＭＳ Ｐゴシック" charset="-128"/>
              </a:defRPr>
            </a:lvl2pPr>
            <a:lvl3pPr marL="1549400" indent="-32385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009900"/>
              </a:buClr>
              <a:buSzPct val="75000"/>
              <a:buFont typeface="Webdings" charset="2"/>
              <a:buChar char="4"/>
              <a:defRPr kumimoji="1">
                <a:solidFill>
                  <a:schemeClr val="tx1"/>
                </a:solidFill>
                <a:latin typeface="+mn-lt"/>
                <a:ea typeface="MS PGothic" pitchFamily="34" charset="-128"/>
                <a:cs typeface="ＭＳ Ｐゴシック" charset="-128"/>
              </a:defRPr>
            </a:lvl3pPr>
            <a:lvl4pPr marL="2038350" indent="-32385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+mn-lt"/>
                <a:ea typeface="MS PGothic" pitchFamily="34" charset="-128"/>
                <a:cs typeface="ＭＳ Ｐゴシック" charset="-128"/>
              </a:defRPr>
            </a:lvl4pPr>
            <a:lvl5pPr marL="2528888" indent="-32385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MS PGothic" pitchFamily="34" charset="-128"/>
                <a:cs typeface="ＭＳ Ｐゴシック" charset="-128"/>
              </a:defRPr>
            </a:lvl5pPr>
            <a:lvl6pPr marL="3183752" indent="-326539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3836830" indent="-326539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4489908" indent="-326539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5142986" indent="-326539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 marL="0" indent="0">
              <a:buFont typeface="Monotype Sorts" charset="2"/>
              <a:buNone/>
              <a:defRPr/>
            </a:pPr>
            <a:r>
              <a:rPr lang="en-US" altLang="zh-CN" sz="2400" b="1" kern="0" dirty="0">
                <a:latin typeface="Courier New" charset="0"/>
                <a:ea typeface="MS PGothic" charset="-128"/>
              </a:rPr>
              <a:t>while(true) </a:t>
            </a:r>
          </a:p>
          <a:p>
            <a:pPr marL="0" indent="0">
              <a:buFont typeface="Monotype Sorts" charset="2"/>
              <a:buNone/>
              <a:defRPr/>
            </a:pPr>
            <a:r>
              <a:rPr lang="en-US" altLang="zh-CN" sz="2400" b="1" kern="0" dirty="0">
                <a:latin typeface="Courier New" charset="0"/>
                <a:ea typeface="MS PGothic" charset="-128"/>
              </a:rPr>
              <a:t>{</a:t>
            </a:r>
          </a:p>
          <a:p>
            <a:pPr marL="0" indent="0">
              <a:buFont typeface="Monotype Sorts" charset="2"/>
              <a:buNone/>
              <a:defRPr/>
            </a:pPr>
            <a:r>
              <a:rPr lang="en-US" altLang="zh-CN" sz="2400" b="1" kern="0" dirty="0">
                <a:latin typeface="Courier New" charset="0"/>
                <a:ea typeface="MS PGothic" charset="-128"/>
              </a:rPr>
              <a:t>      </a:t>
            </a:r>
            <a:r>
              <a:rPr lang="en-US" altLang="zh-CN" sz="2400" b="1" kern="0" dirty="0">
                <a:solidFill>
                  <a:srgbClr val="0000FF"/>
                </a:solidFill>
                <a:latin typeface="Courier New" charset="0"/>
                <a:ea typeface="MS PGothic" charset="-128"/>
              </a:rPr>
              <a:t>while(count == 0);</a:t>
            </a:r>
          </a:p>
          <a:p>
            <a:pPr marL="0" indent="0">
              <a:buFont typeface="Monotype Sorts" charset="2"/>
              <a:buNone/>
              <a:defRPr/>
            </a:pPr>
            <a:r>
              <a:rPr lang="en-US" altLang="zh-CN" sz="2400" b="1" kern="0" dirty="0">
                <a:solidFill>
                  <a:srgbClr val="0000FF"/>
                </a:solidFill>
                <a:latin typeface="Courier New" charset="0"/>
                <a:ea typeface="MS PGothic" charset="-128"/>
              </a:rPr>
              <a:t>      </a:t>
            </a:r>
            <a:endParaRPr lang="en-US" altLang="zh-CN" sz="2400" b="1" kern="0" dirty="0">
              <a:solidFill>
                <a:srgbClr val="00B050"/>
              </a:solidFill>
              <a:latin typeface="Courier New" charset="0"/>
              <a:ea typeface="MS PGothic" charset="-128"/>
            </a:endParaRPr>
          </a:p>
          <a:p>
            <a:pPr marL="0" indent="0">
              <a:buFont typeface="Monotype Sorts" charset="2"/>
              <a:buNone/>
              <a:defRPr/>
            </a:pPr>
            <a:r>
              <a:rPr lang="en-US" altLang="zh-CN" sz="2400" b="1" kern="0" dirty="0">
                <a:latin typeface="Courier New" charset="0"/>
                <a:ea typeface="MS PGothic" charset="-128"/>
              </a:rPr>
              <a:t>      </a:t>
            </a:r>
            <a:r>
              <a:rPr lang="en-US" altLang="zh-CN" sz="2400" b="1" kern="0" dirty="0">
                <a:solidFill>
                  <a:srgbClr val="FF0000"/>
                </a:solidFill>
                <a:latin typeface="Courier New" charset="0"/>
                <a:ea typeface="MS PGothic" charset="-128"/>
              </a:rPr>
              <a:t>count--; </a:t>
            </a:r>
          </a:p>
          <a:p>
            <a:pPr marL="0" indent="0">
              <a:buFont typeface="Monotype Sorts" charset="2"/>
              <a:buNone/>
              <a:defRPr/>
            </a:pPr>
            <a:r>
              <a:rPr lang="en-US" altLang="zh-CN" sz="2400" b="1" kern="0" dirty="0">
                <a:latin typeface="Courier New" charset="0"/>
                <a:ea typeface="MS PGothic" charset="-128"/>
              </a:rPr>
              <a:t>} </a:t>
            </a:r>
          </a:p>
        </p:txBody>
      </p:sp>
      <p:sp>
        <p:nvSpPr>
          <p:cNvPr id="21509" name="文本框 1"/>
          <p:cNvSpPr txBox="1">
            <a:spLocks noChangeArrowheads="1"/>
          </p:cNvSpPr>
          <p:nvPr/>
        </p:nvSpPr>
        <p:spPr bwMode="auto">
          <a:xfrm>
            <a:off x="2471738" y="2906713"/>
            <a:ext cx="30607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kumimoji="1" lang="en-US" altLang="zh-CN" sz="2800"/>
              <a:t>producer</a:t>
            </a:r>
            <a:endParaRPr kumimoji="1" lang="zh-CN" altLang="en-US" sz="2800"/>
          </a:p>
        </p:txBody>
      </p:sp>
      <p:sp>
        <p:nvSpPr>
          <p:cNvPr id="21510" name="文本框 8"/>
          <p:cNvSpPr txBox="1">
            <a:spLocks noChangeArrowheads="1"/>
          </p:cNvSpPr>
          <p:nvPr/>
        </p:nvSpPr>
        <p:spPr bwMode="auto">
          <a:xfrm>
            <a:off x="10231438" y="2906713"/>
            <a:ext cx="306228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kumimoji="1" lang="en-US" altLang="zh-CN" sz="2800"/>
              <a:t>consumer</a:t>
            </a:r>
            <a:endParaRPr kumimoji="1" lang="zh-CN" altLang="en-US" sz="2800"/>
          </a:p>
        </p:txBody>
      </p:sp>
      <p:sp>
        <p:nvSpPr>
          <p:cNvPr id="3" name="文本框 2"/>
          <p:cNvSpPr txBox="1">
            <a:spLocks noChangeArrowheads="1"/>
          </p:cNvSpPr>
          <p:nvPr/>
        </p:nvSpPr>
        <p:spPr bwMode="auto">
          <a:xfrm>
            <a:off x="6383338" y="7332663"/>
            <a:ext cx="3848100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kumimoji="1" lang="en-US" altLang="zh-CN" sz="2800">
                <a:solidFill>
                  <a:srgbClr val="FF0000"/>
                </a:solidFill>
              </a:rPr>
              <a:t>Problem?</a:t>
            </a:r>
            <a:endParaRPr kumimoji="1" lang="zh-CN" altLang="en-US" sz="2800">
              <a:solidFill>
                <a:srgbClr val="FF0000"/>
              </a:solidFill>
            </a:endParaRPr>
          </a:p>
        </p:txBody>
      </p:sp>
      <p:sp>
        <p:nvSpPr>
          <p:cNvPr id="21512" name="文本框 3"/>
          <p:cNvSpPr txBox="1">
            <a:spLocks noChangeArrowheads="1"/>
          </p:cNvSpPr>
          <p:nvPr/>
        </p:nvSpPr>
        <p:spPr bwMode="auto">
          <a:xfrm>
            <a:off x="5973763" y="2238375"/>
            <a:ext cx="2511425" cy="461963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r>
              <a:rPr kumimoji="1" lang="en-US" altLang="zh-CN" sz="2400" b="1">
                <a:solidFill>
                  <a:srgbClr val="00B050"/>
                </a:solidFill>
              </a:rPr>
              <a:t>count = 0;</a:t>
            </a:r>
            <a:endParaRPr kumimoji="1" lang="zh-CN" altLang="en-US" sz="2400" b="1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464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2"/>
          <p:cNvSpPr>
            <a:spLocks noGrp="1" noChangeArrowheads="1"/>
          </p:cNvSpPr>
          <p:nvPr>
            <p:ph type="title"/>
          </p:nvPr>
        </p:nvSpPr>
        <p:spPr>
          <a:xfrm>
            <a:off x="1919288" y="369888"/>
            <a:ext cx="11110912" cy="768350"/>
          </a:xfrm>
        </p:spPr>
        <p:txBody>
          <a:bodyPr/>
          <a:lstStyle/>
          <a:p>
            <a:pPr eaLnBrk="1" hangingPunct="1"/>
            <a:r>
              <a:rPr lang="en-US" altLang="zh-CN">
                <a:ea typeface="MS PGothic" charset="-128"/>
              </a:rPr>
              <a:t>Producer-Consumer Problem (2)</a:t>
            </a:r>
          </a:p>
        </p:txBody>
      </p:sp>
      <p:sp>
        <p:nvSpPr>
          <p:cNvPr id="23554" name="Rectangle 5"/>
          <p:cNvSpPr>
            <a:spLocks noChangeArrowheads="1"/>
          </p:cNvSpPr>
          <p:nvPr/>
        </p:nvSpPr>
        <p:spPr bwMode="auto">
          <a:xfrm>
            <a:off x="3738563" y="5200650"/>
            <a:ext cx="263525" cy="40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30615" tIns="65308" rIns="130615" bIns="65308">
            <a:spAutoFit/>
          </a:bodyPr>
          <a:lstStyle>
            <a:lvl1pPr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endParaRPr kumimoji="1" lang="zh-CN" altLang="zh-CN">
              <a:latin typeface="Helvetica" charset="0"/>
            </a:endParaRP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542925" y="3805238"/>
            <a:ext cx="7005638" cy="33401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lIns="130615" tIns="65308" rIns="130615" bIns="65308"/>
          <a:lstStyle>
            <a:lvl1pPr marL="487363" indent="-487363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+mn-lt"/>
                <a:ea typeface="MS PGothic" pitchFamily="34" charset="-128"/>
                <a:cs typeface="ＭＳ Ｐゴシック" charset="-128"/>
              </a:defRPr>
            </a:lvl1pPr>
            <a:lvl2pPr marL="1058863" indent="-4064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+mn-lt"/>
                <a:ea typeface="MS PGothic" pitchFamily="34" charset="-128"/>
                <a:cs typeface="ＭＳ Ｐゴシック" charset="-128"/>
              </a:defRPr>
            </a:lvl2pPr>
            <a:lvl3pPr marL="1549400" indent="-32385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009900"/>
              </a:buClr>
              <a:buSzPct val="75000"/>
              <a:buFont typeface="Webdings" charset="2"/>
              <a:buChar char="4"/>
              <a:defRPr kumimoji="1">
                <a:solidFill>
                  <a:schemeClr val="tx1"/>
                </a:solidFill>
                <a:latin typeface="+mn-lt"/>
                <a:ea typeface="MS PGothic" pitchFamily="34" charset="-128"/>
                <a:cs typeface="ＭＳ Ｐゴシック" charset="-128"/>
              </a:defRPr>
            </a:lvl3pPr>
            <a:lvl4pPr marL="2038350" indent="-32385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+mn-lt"/>
                <a:ea typeface="MS PGothic" pitchFamily="34" charset="-128"/>
                <a:cs typeface="ＭＳ Ｐゴシック" charset="-128"/>
              </a:defRPr>
            </a:lvl4pPr>
            <a:lvl5pPr marL="2528888" indent="-32385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MS PGothic" pitchFamily="34" charset="-128"/>
                <a:cs typeface="ＭＳ Ｐゴシック" charset="-128"/>
              </a:defRPr>
            </a:lvl5pPr>
            <a:lvl6pPr marL="3183752" indent="-326539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3836830" indent="-326539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4489908" indent="-326539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5142986" indent="-326539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 marL="0" indent="0">
              <a:buFont typeface="Monotype Sorts" charset="2"/>
              <a:buNone/>
              <a:defRPr/>
            </a:pPr>
            <a:r>
              <a:rPr lang="en-US" altLang="zh-CN" sz="2400" b="1" kern="0" dirty="0">
                <a:latin typeface="Courier New" charset="0"/>
                <a:ea typeface="MS PGothic" charset="-128"/>
              </a:rPr>
              <a:t>while(true) </a:t>
            </a:r>
          </a:p>
          <a:p>
            <a:pPr marL="0" indent="0">
              <a:buFont typeface="Monotype Sorts" charset="2"/>
              <a:buNone/>
              <a:defRPr/>
            </a:pPr>
            <a:r>
              <a:rPr lang="en-US" altLang="zh-CN" sz="2400" b="1" kern="0" dirty="0">
                <a:latin typeface="Courier New" charset="0"/>
                <a:ea typeface="MS PGothic" charset="-128"/>
              </a:rPr>
              <a:t>{</a:t>
            </a:r>
            <a:br>
              <a:rPr lang="en-US" altLang="zh-CN" sz="2400" b="1" kern="0" dirty="0">
                <a:latin typeface="Courier New" charset="0"/>
                <a:ea typeface="MS PGothic" charset="-128"/>
              </a:rPr>
            </a:br>
            <a:r>
              <a:rPr lang="en-US" altLang="zh-CN" sz="2400" b="1" kern="0" dirty="0">
                <a:latin typeface="Courier New" charset="0"/>
                <a:ea typeface="MS PGothic" charset="-128"/>
              </a:rPr>
              <a:t>	</a:t>
            </a:r>
            <a:r>
              <a:rPr lang="en-US" altLang="zh-CN" sz="2400" b="1" kern="0" dirty="0">
                <a:solidFill>
                  <a:srgbClr val="0000FF"/>
                </a:solidFill>
                <a:latin typeface="Courier New" charset="0"/>
                <a:ea typeface="MS PGothic" charset="-128"/>
              </a:rPr>
              <a:t>while(count == BUFFER_SIZE); </a:t>
            </a:r>
          </a:p>
          <a:p>
            <a:pPr marL="0" indent="0">
              <a:buFont typeface="Monotype Sorts" charset="2"/>
              <a:buNone/>
              <a:defRPr/>
            </a:pPr>
            <a:r>
              <a:rPr lang="en-US" altLang="zh-CN" sz="2400" b="1" kern="0" dirty="0">
                <a:latin typeface="Courier New" charset="0"/>
                <a:ea typeface="MS PGothic" charset="-128"/>
              </a:rPr>
              <a:t>	wait(lock);	</a:t>
            </a:r>
          </a:p>
          <a:p>
            <a:pPr marL="0" indent="0">
              <a:buFont typeface="Monotype Sorts" charset="2"/>
              <a:buNone/>
              <a:defRPr/>
            </a:pPr>
            <a:r>
              <a:rPr lang="en-US" altLang="zh-CN" sz="2400" b="1" kern="0" dirty="0">
                <a:latin typeface="Courier New" charset="0"/>
                <a:ea typeface="MS PGothic" charset="-128"/>
              </a:rPr>
              <a:t>	</a:t>
            </a:r>
            <a:r>
              <a:rPr lang="en-US" altLang="zh-CN" sz="2400" b="1" kern="0" dirty="0">
                <a:solidFill>
                  <a:srgbClr val="FF0000"/>
                </a:solidFill>
                <a:latin typeface="Courier New" charset="0"/>
                <a:ea typeface="MS PGothic" charset="-128"/>
              </a:rPr>
              <a:t>count++;</a:t>
            </a:r>
          </a:p>
          <a:p>
            <a:pPr marL="0" indent="0">
              <a:buFont typeface="Monotype Sorts" charset="2"/>
              <a:buNone/>
              <a:defRPr/>
            </a:pPr>
            <a:r>
              <a:rPr lang="en-US" altLang="zh-CN" sz="2400" b="1" kern="0" dirty="0">
                <a:solidFill>
                  <a:srgbClr val="FF0000"/>
                </a:solidFill>
                <a:latin typeface="Courier New" charset="0"/>
                <a:ea typeface="MS PGothic" charset="-128"/>
              </a:rPr>
              <a:t>	</a:t>
            </a:r>
            <a:r>
              <a:rPr lang="en-US" altLang="zh-CN" sz="2400" b="1" kern="0" dirty="0">
                <a:latin typeface="Courier New" charset="0"/>
                <a:ea typeface="MS PGothic" charset="-128"/>
              </a:rPr>
              <a:t>signal(lock);</a:t>
            </a:r>
          </a:p>
          <a:p>
            <a:pPr marL="0" indent="0">
              <a:buFont typeface="Monotype Sorts" charset="2"/>
              <a:buNone/>
              <a:defRPr/>
            </a:pPr>
            <a:r>
              <a:rPr lang="en-US" altLang="zh-CN" sz="2400" b="1" kern="0" dirty="0">
                <a:latin typeface="Courier New" charset="0"/>
                <a:ea typeface="MS PGothic" charset="-128"/>
              </a:rPr>
              <a:t>} </a:t>
            </a: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8112125" y="3810000"/>
            <a:ext cx="5434013" cy="333533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lIns="130615" tIns="65308" rIns="130615" bIns="65308"/>
          <a:lstStyle>
            <a:lvl1pPr marL="487363" indent="-487363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+mn-lt"/>
                <a:ea typeface="MS PGothic" pitchFamily="34" charset="-128"/>
                <a:cs typeface="ＭＳ Ｐゴシック" charset="-128"/>
              </a:defRPr>
            </a:lvl1pPr>
            <a:lvl2pPr marL="1058863" indent="-4064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+mn-lt"/>
                <a:ea typeface="MS PGothic" pitchFamily="34" charset="-128"/>
                <a:cs typeface="ＭＳ Ｐゴシック" charset="-128"/>
              </a:defRPr>
            </a:lvl2pPr>
            <a:lvl3pPr marL="1549400" indent="-32385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009900"/>
              </a:buClr>
              <a:buSzPct val="75000"/>
              <a:buFont typeface="Webdings" charset="2"/>
              <a:buChar char="4"/>
              <a:defRPr kumimoji="1">
                <a:solidFill>
                  <a:schemeClr val="tx1"/>
                </a:solidFill>
                <a:latin typeface="+mn-lt"/>
                <a:ea typeface="MS PGothic" pitchFamily="34" charset="-128"/>
                <a:cs typeface="ＭＳ Ｐゴシック" charset="-128"/>
              </a:defRPr>
            </a:lvl3pPr>
            <a:lvl4pPr marL="2038350" indent="-32385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+mn-lt"/>
                <a:ea typeface="MS PGothic" pitchFamily="34" charset="-128"/>
                <a:cs typeface="ＭＳ Ｐゴシック" charset="-128"/>
              </a:defRPr>
            </a:lvl4pPr>
            <a:lvl5pPr marL="2528888" indent="-32385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MS PGothic" pitchFamily="34" charset="-128"/>
                <a:cs typeface="ＭＳ Ｐゴシック" charset="-128"/>
              </a:defRPr>
            </a:lvl5pPr>
            <a:lvl6pPr marL="3183752" indent="-326539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3836830" indent="-326539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4489908" indent="-326539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5142986" indent="-326539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 marL="0" indent="0">
              <a:buFont typeface="Monotype Sorts" charset="2"/>
              <a:buNone/>
              <a:defRPr/>
            </a:pPr>
            <a:r>
              <a:rPr lang="en-US" altLang="zh-CN" sz="2400" b="1" kern="0" dirty="0">
                <a:latin typeface="Courier New" charset="0"/>
                <a:ea typeface="MS PGothic" charset="-128"/>
              </a:rPr>
              <a:t>while(true) </a:t>
            </a:r>
          </a:p>
          <a:p>
            <a:pPr marL="0" indent="0">
              <a:buFont typeface="Monotype Sorts" charset="2"/>
              <a:buNone/>
              <a:defRPr/>
            </a:pPr>
            <a:r>
              <a:rPr lang="en-US" altLang="zh-CN" sz="2400" b="1" kern="0" dirty="0">
                <a:latin typeface="Courier New" charset="0"/>
                <a:ea typeface="MS PGothic" charset="-128"/>
              </a:rPr>
              <a:t>{</a:t>
            </a:r>
          </a:p>
          <a:p>
            <a:pPr marL="0" indent="0">
              <a:buFont typeface="Monotype Sorts" charset="2"/>
              <a:buNone/>
              <a:defRPr/>
            </a:pPr>
            <a:r>
              <a:rPr lang="en-US" altLang="zh-CN" sz="2400" b="1" kern="0" dirty="0">
                <a:latin typeface="Courier New" charset="0"/>
                <a:ea typeface="MS PGothic" charset="-128"/>
              </a:rPr>
              <a:t>      </a:t>
            </a:r>
            <a:r>
              <a:rPr lang="en-US" altLang="zh-CN" sz="2400" b="1" kern="0" dirty="0">
                <a:solidFill>
                  <a:srgbClr val="0000FF"/>
                </a:solidFill>
                <a:latin typeface="Courier New" charset="0"/>
                <a:ea typeface="MS PGothic" charset="-128"/>
              </a:rPr>
              <a:t>while(count == 0);</a:t>
            </a:r>
          </a:p>
          <a:p>
            <a:pPr marL="0" indent="0">
              <a:buFont typeface="Monotype Sorts" charset="2"/>
              <a:buNone/>
              <a:defRPr/>
            </a:pPr>
            <a:r>
              <a:rPr lang="en-US" altLang="zh-CN" sz="2400" b="1" kern="0" dirty="0">
                <a:solidFill>
                  <a:srgbClr val="0000FF"/>
                </a:solidFill>
                <a:latin typeface="Courier New" charset="0"/>
                <a:ea typeface="MS PGothic" charset="-128"/>
              </a:rPr>
              <a:t>      </a:t>
            </a:r>
            <a:r>
              <a:rPr lang="en-US" altLang="zh-CN" sz="2400" b="1" kern="0" dirty="0">
                <a:latin typeface="Courier New" charset="0"/>
                <a:ea typeface="MS PGothic" charset="-128"/>
              </a:rPr>
              <a:t>wait(lock);	</a:t>
            </a:r>
            <a:endParaRPr lang="en-US" altLang="zh-CN" sz="2400" b="1" kern="0" dirty="0">
              <a:solidFill>
                <a:srgbClr val="00B050"/>
              </a:solidFill>
              <a:latin typeface="Courier New" charset="0"/>
              <a:ea typeface="MS PGothic" charset="-128"/>
            </a:endParaRPr>
          </a:p>
          <a:p>
            <a:pPr marL="0" indent="0">
              <a:buFont typeface="Monotype Sorts" charset="2"/>
              <a:buNone/>
              <a:defRPr/>
            </a:pPr>
            <a:r>
              <a:rPr lang="en-US" altLang="zh-CN" sz="2400" b="1" kern="0" dirty="0">
                <a:latin typeface="Courier New" charset="0"/>
                <a:ea typeface="MS PGothic" charset="-128"/>
              </a:rPr>
              <a:t>      </a:t>
            </a:r>
            <a:r>
              <a:rPr lang="en-US" altLang="zh-CN" sz="2400" b="1" kern="0" dirty="0">
                <a:solidFill>
                  <a:srgbClr val="FF0000"/>
                </a:solidFill>
                <a:latin typeface="Courier New" charset="0"/>
                <a:ea typeface="MS PGothic" charset="-128"/>
              </a:rPr>
              <a:t>count--; </a:t>
            </a:r>
          </a:p>
          <a:p>
            <a:pPr marL="0" indent="0">
              <a:buFont typeface="Monotype Sorts" charset="2"/>
              <a:buNone/>
              <a:defRPr/>
            </a:pPr>
            <a:r>
              <a:rPr lang="en-US" altLang="zh-CN" sz="2400" b="1" kern="0" dirty="0">
                <a:solidFill>
                  <a:srgbClr val="FF0000"/>
                </a:solidFill>
                <a:latin typeface="Courier New" charset="0"/>
                <a:ea typeface="MS PGothic" charset="-128"/>
              </a:rPr>
              <a:t>	 </a:t>
            </a:r>
            <a:r>
              <a:rPr lang="en-US" altLang="zh-CN" sz="2400" b="1" kern="0" dirty="0">
                <a:latin typeface="Courier New" charset="0"/>
                <a:ea typeface="MS PGothic" charset="-128"/>
              </a:rPr>
              <a:t>signal(lock);</a:t>
            </a:r>
          </a:p>
          <a:p>
            <a:pPr marL="0" indent="0">
              <a:buFont typeface="Monotype Sorts" charset="2"/>
              <a:buNone/>
              <a:defRPr/>
            </a:pPr>
            <a:r>
              <a:rPr lang="en-US" altLang="zh-CN" sz="2400" b="1" kern="0" dirty="0">
                <a:latin typeface="Courier New" charset="0"/>
                <a:ea typeface="MS PGothic" charset="-128"/>
              </a:rPr>
              <a:t>} </a:t>
            </a:r>
          </a:p>
        </p:txBody>
      </p:sp>
      <p:sp>
        <p:nvSpPr>
          <p:cNvPr id="23557" name="文本框 1"/>
          <p:cNvSpPr txBox="1">
            <a:spLocks noChangeArrowheads="1"/>
          </p:cNvSpPr>
          <p:nvPr/>
        </p:nvSpPr>
        <p:spPr bwMode="auto">
          <a:xfrm>
            <a:off x="2471738" y="2906713"/>
            <a:ext cx="30607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kumimoji="1" lang="en-US" altLang="zh-CN" sz="2800"/>
              <a:t>producer</a:t>
            </a:r>
            <a:endParaRPr kumimoji="1" lang="zh-CN" altLang="en-US" sz="2800"/>
          </a:p>
        </p:txBody>
      </p:sp>
      <p:sp>
        <p:nvSpPr>
          <p:cNvPr id="23558" name="文本框 8"/>
          <p:cNvSpPr txBox="1">
            <a:spLocks noChangeArrowheads="1"/>
          </p:cNvSpPr>
          <p:nvPr/>
        </p:nvSpPr>
        <p:spPr bwMode="auto">
          <a:xfrm>
            <a:off x="10231438" y="2906713"/>
            <a:ext cx="306228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kumimoji="1" lang="en-US" altLang="zh-CN" sz="2800"/>
              <a:t>consumer</a:t>
            </a:r>
            <a:endParaRPr kumimoji="1" lang="zh-CN" altLang="en-US" sz="2800"/>
          </a:p>
        </p:txBody>
      </p:sp>
      <p:sp>
        <p:nvSpPr>
          <p:cNvPr id="3" name="文本框 2"/>
          <p:cNvSpPr txBox="1">
            <a:spLocks noChangeArrowheads="1"/>
          </p:cNvSpPr>
          <p:nvPr/>
        </p:nvSpPr>
        <p:spPr bwMode="auto">
          <a:xfrm>
            <a:off x="6383338" y="7332663"/>
            <a:ext cx="3848100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kumimoji="1" lang="en-US" altLang="zh-CN" sz="2800">
                <a:solidFill>
                  <a:srgbClr val="FF0000"/>
                </a:solidFill>
              </a:rPr>
              <a:t>Problem?</a:t>
            </a:r>
            <a:endParaRPr kumimoji="1" lang="zh-CN" altLang="en-US" sz="2800">
              <a:solidFill>
                <a:srgbClr val="FF0000"/>
              </a:solidFill>
            </a:endParaRPr>
          </a:p>
        </p:txBody>
      </p:sp>
      <p:sp>
        <p:nvSpPr>
          <p:cNvPr id="23560" name="文本框 3"/>
          <p:cNvSpPr txBox="1">
            <a:spLocks noChangeArrowheads="1"/>
          </p:cNvSpPr>
          <p:nvPr/>
        </p:nvSpPr>
        <p:spPr bwMode="auto">
          <a:xfrm>
            <a:off x="5973763" y="2238375"/>
            <a:ext cx="2511425" cy="830263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r>
              <a:rPr kumimoji="1" lang="en-US" altLang="zh-CN" sz="2400" b="1">
                <a:solidFill>
                  <a:srgbClr val="00B050"/>
                </a:solidFill>
              </a:rPr>
              <a:t>count = 0;</a:t>
            </a:r>
          </a:p>
          <a:p>
            <a:r>
              <a:rPr kumimoji="1" lang="en-US" altLang="zh-CN" sz="2400" b="1">
                <a:solidFill>
                  <a:srgbClr val="00B050"/>
                </a:solidFill>
              </a:rPr>
              <a:t>lock = 1;</a:t>
            </a:r>
            <a:endParaRPr kumimoji="1" lang="zh-CN" altLang="en-US" sz="2400" b="1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7140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Rectangle 2"/>
          <p:cNvSpPr>
            <a:spLocks noGrp="1" noChangeArrowheads="1"/>
          </p:cNvSpPr>
          <p:nvPr>
            <p:ph type="title"/>
          </p:nvPr>
        </p:nvSpPr>
        <p:spPr>
          <a:xfrm>
            <a:off x="1919288" y="369888"/>
            <a:ext cx="11110912" cy="768350"/>
          </a:xfrm>
        </p:spPr>
        <p:txBody>
          <a:bodyPr/>
          <a:lstStyle/>
          <a:p>
            <a:pPr eaLnBrk="1" hangingPunct="1"/>
            <a:r>
              <a:rPr lang="en-US" altLang="zh-CN">
                <a:ea typeface="MS PGothic" charset="-128"/>
              </a:rPr>
              <a:t>Producer-Consumer Problem (3)</a:t>
            </a:r>
          </a:p>
        </p:txBody>
      </p:sp>
      <p:sp>
        <p:nvSpPr>
          <p:cNvPr id="25602" name="Rectangle 5"/>
          <p:cNvSpPr>
            <a:spLocks noChangeArrowheads="1"/>
          </p:cNvSpPr>
          <p:nvPr/>
        </p:nvSpPr>
        <p:spPr bwMode="auto">
          <a:xfrm>
            <a:off x="3738563" y="5200650"/>
            <a:ext cx="263525" cy="40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30615" tIns="65308" rIns="130615" bIns="65308">
            <a:spAutoFit/>
          </a:bodyPr>
          <a:lstStyle>
            <a:lvl1pPr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endParaRPr kumimoji="1" lang="zh-CN" altLang="zh-CN">
              <a:latin typeface="Helvetica" charset="0"/>
            </a:endParaRP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519113" y="3168650"/>
            <a:ext cx="6137275" cy="49752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lIns="130615" tIns="65308" rIns="130615" bIns="65308"/>
          <a:lstStyle>
            <a:lvl1pPr marL="487363" indent="-487363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+mn-lt"/>
                <a:ea typeface="MS PGothic" pitchFamily="34" charset="-128"/>
                <a:cs typeface="ＭＳ Ｐゴシック" charset="-128"/>
              </a:defRPr>
            </a:lvl1pPr>
            <a:lvl2pPr marL="1058863" indent="-4064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+mn-lt"/>
                <a:ea typeface="MS PGothic" pitchFamily="34" charset="-128"/>
                <a:cs typeface="ＭＳ Ｐゴシック" charset="-128"/>
              </a:defRPr>
            </a:lvl2pPr>
            <a:lvl3pPr marL="1549400" indent="-32385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009900"/>
              </a:buClr>
              <a:buSzPct val="75000"/>
              <a:buFont typeface="Webdings" charset="2"/>
              <a:buChar char="4"/>
              <a:defRPr kumimoji="1">
                <a:solidFill>
                  <a:schemeClr val="tx1"/>
                </a:solidFill>
                <a:latin typeface="+mn-lt"/>
                <a:ea typeface="MS PGothic" pitchFamily="34" charset="-128"/>
                <a:cs typeface="ＭＳ Ｐゴシック" charset="-128"/>
              </a:defRPr>
            </a:lvl3pPr>
            <a:lvl4pPr marL="2038350" indent="-32385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+mn-lt"/>
                <a:ea typeface="MS PGothic" pitchFamily="34" charset="-128"/>
                <a:cs typeface="ＭＳ Ｐゴシック" charset="-128"/>
              </a:defRPr>
            </a:lvl4pPr>
            <a:lvl5pPr marL="2528888" indent="-32385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MS PGothic" pitchFamily="34" charset="-128"/>
                <a:cs typeface="ＭＳ Ｐゴシック" charset="-128"/>
              </a:defRPr>
            </a:lvl5pPr>
            <a:lvl6pPr marL="3183752" indent="-326539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3836830" indent="-326539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4489908" indent="-326539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5142986" indent="-326539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 marL="0" indent="0">
              <a:buFont typeface="Monotype Sorts" charset="2"/>
              <a:buNone/>
              <a:defRPr/>
            </a:pPr>
            <a:r>
              <a:rPr lang="en-US" altLang="zh-CN" sz="2400" b="1" kern="0" dirty="0">
                <a:latin typeface="Courier New" charset="0"/>
                <a:ea typeface="MS PGothic" charset="-128"/>
              </a:rPr>
              <a:t>while(true) </a:t>
            </a:r>
          </a:p>
          <a:p>
            <a:pPr marL="0" indent="0">
              <a:buFont typeface="Monotype Sorts" charset="2"/>
              <a:buNone/>
              <a:defRPr/>
            </a:pPr>
            <a:r>
              <a:rPr lang="en-US" altLang="zh-CN" sz="2400" b="1" kern="0" dirty="0">
                <a:latin typeface="Courier New" charset="0"/>
                <a:ea typeface="MS PGothic" charset="-128"/>
              </a:rPr>
              <a:t>{</a:t>
            </a:r>
            <a:br>
              <a:rPr lang="en-US" altLang="zh-CN" sz="2400" b="1" kern="0" dirty="0">
                <a:latin typeface="Courier New" charset="0"/>
                <a:ea typeface="MS PGothic" charset="-128"/>
              </a:rPr>
            </a:br>
            <a:r>
              <a:rPr lang="en-US" altLang="zh-CN" sz="2400" b="1" kern="0" dirty="0">
                <a:latin typeface="Courier New" charset="0"/>
                <a:ea typeface="MS PGothic" charset="-128"/>
              </a:rPr>
              <a:t>	</a:t>
            </a:r>
            <a:r>
              <a:rPr lang="en-US" altLang="zh-CN" sz="2400" b="1" kern="0" dirty="0">
                <a:solidFill>
                  <a:srgbClr val="0000FF"/>
                </a:solidFill>
                <a:latin typeface="Courier New" charset="0"/>
                <a:ea typeface="MS PGothic" charset="-128"/>
              </a:rPr>
              <a:t>if(count == BUFFER_SIZE)</a:t>
            </a:r>
          </a:p>
          <a:p>
            <a:pPr marL="0" indent="0">
              <a:buFont typeface="Monotype Sorts" charset="2"/>
              <a:buNone/>
              <a:defRPr/>
            </a:pPr>
            <a:r>
              <a:rPr lang="en-US" altLang="zh-CN" sz="2400" b="1" kern="0" dirty="0">
                <a:solidFill>
                  <a:srgbClr val="0000FF"/>
                </a:solidFill>
                <a:latin typeface="Courier New" charset="0"/>
                <a:ea typeface="MS PGothic" charset="-128"/>
              </a:rPr>
              <a:t>		sleep();</a:t>
            </a:r>
          </a:p>
          <a:p>
            <a:pPr marL="0" indent="0">
              <a:buFont typeface="Monotype Sorts" charset="2"/>
              <a:buNone/>
              <a:defRPr/>
            </a:pPr>
            <a:r>
              <a:rPr lang="en-US" altLang="zh-CN" sz="2400" b="1" kern="0" dirty="0">
                <a:latin typeface="Courier New" charset="0"/>
                <a:ea typeface="MS PGothic" charset="-128"/>
              </a:rPr>
              <a:t>	wait(lock);	</a:t>
            </a:r>
          </a:p>
          <a:p>
            <a:pPr marL="0" indent="0">
              <a:buFont typeface="Monotype Sorts" charset="2"/>
              <a:buNone/>
              <a:defRPr/>
            </a:pPr>
            <a:r>
              <a:rPr lang="en-US" altLang="zh-CN" sz="2400" b="1" kern="0" dirty="0">
                <a:latin typeface="Courier New" charset="0"/>
                <a:ea typeface="MS PGothic" charset="-128"/>
              </a:rPr>
              <a:t>	</a:t>
            </a:r>
            <a:r>
              <a:rPr lang="en-US" altLang="zh-CN" sz="2400" b="1" kern="0" dirty="0">
                <a:solidFill>
                  <a:srgbClr val="FF0000"/>
                </a:solidFill>
                <a:latin typeface="Courier New" charset="0"/>
                <a:ea typeface="MS PGothic" charset="-128"/>
              </a:rPr>
              <a:t>count++;</a:t>
            </a:r>
          </a:p>
          <a:p>
            <a:pPr marL="0" indent="0">
              <a:buFont typeface="Monotype Sorts" charset="2"/>
              <a:buNone/>
              <a:defRPr/>
            </a:pPr>
            <a:r>
              <a:rPr lang="en-US" altLang="zh-CN" sz="2400" b="1" kern="0" dirty="0">
                <a:solidFill>
                  <a:srgbClr val="FF0000"/>
                </a:solidFill>
                <a:latin typeface="Courier New" charset="0"/>
                <a:ea typeface="MS PGothic" charset="-128"/>
              </a:rPr>
              <a:t>	</a:t>
            </a:r>
            <a:r>
              <a:rPr lang="en-US" altLang="zh-CN" sz="2400" b="1" kern="0" dirty="0">
                <a:latin typeface="Courier New" charset="0"/>
                <a:ea typeface="MS PGothic" charset="-128"/>
              </a:rPr>
              <a:t>signal(lock);</a:t>
            </a:r>
          </a:p>
          <a:p>
            <a:pPr marL="0" indent="0">
              <a:buFont typeface="Monotype Sorts" charset="2"/>
              <a:buNone/>
              <a:defRPr/>
            </a:pPr>
            <a:r>
              <a:rPr lang="en-US" altLang="zh-CN" sz="2400" b="1" kern="0" dirty="0">
                <a:solidFill>
                  <a:srgbClr val="0000FF"/>
                </a:solidFill>
                <a:latin typeface="Courier New" charset="0"/>
                <a:ea typeface="MS PGothic" charset="-128"/>
              </a:rPr>
              <a:t>	if(count == 1)</a:t>
            </a:r>
          </a:p>
          <a:p>
            <a:pPr marL="0" indent="0">
              <a:buFont typeface="Monotype Sorts" charset="2"/>
              <a:buNone/>
              <a:defRPr/>
            </a:pPr>
            <a:r>
              <a:rPr lang="en-US" altLang="zh-CN" sz="2400" b="1" kern="0" dirty="0">
                <a:solidFill>
                  <a:srgbClr val="0000FF"/>
                </a:solidFill>
                <a:latin typeface="Courier New" charset="0"/>
                <a:ea typeface="MS PGothic" charset="-128"/>
              </a:rPr>
              <a:t>		wakeup(consumer);</a:t>
            </a:r>
          </a:p>
          <a:p>
            <a:pPr marL="0" indent="0">
              <a:buFont typeface="Monotype Sorts" charset="2"/>
              <a:buNone/>
              <a:defRPr/>
            </a:pPr>
            <a:r>
              <a:rPr lang="en-US" altLang="zh-CN" sz="2400" b="1" kern="0" dirty="0">
                <a:latin typeface="Courier New" charset="0"/>
                <a:ea typeface="MS PGothic" charset="-128"/>
              </a:rPr>
              <a:t>} </a:t>
            </a: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7123113" y="3168650"/>
            <a:ext cx="6465887" cy="49752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lIns="130615" tIns="65308" rIns="130615" bIns="65308"/>
          <a:lstStyle>
            <a:lvl1pPr marL="487363" indent="-487363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+mn-lt"/>
                <a:ea typeface="MS PGothic" pitchFamily="34" charset="-128"/>
                <a:cs typeface="ＭＳ Ｐゴシック" charset="-128"/>
              </a:defRPr>
            </a:lvl1pPr>
            <a:lvl2pPr marL="1058863" indent="-4064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+mn-lt"/>
                <a:ea typeface="MS PGothic" pitchFamily="34" charset="-128"/>
                <a:cs typeface="ＭＳ Ｐゴシック" charset="-128"/>
              </a:defRPr>
            </a:lvl2pPr>
            <a:lvl3pPr marL="1549400" indent="-32385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009900"/>
              </a:buClr>
              <a:buSzPct val="75000"/>
              <a:buFont typeface="Webdings" charset="2"/>
              <a:buChar char="4"/>
              <a:defRPr kumimoji="1">
                <a:solidFill>
                  <a:schemeClr val="tx1"/>
                </a:solidFill>
                <a:latin typeface="+mn-lt"/>
                <a:ea typeface="MS PGothic" pitchFamily="34" charset="-128"/>
                <a:cs typeface="ＭＳ Ｐゴシック" charset="-128"/>
              </a:defRPr>
            </a:lvl3pPr>
            <a:lvl4pPr marL="2038350" indent="-32385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+mn-lt"/>
                <a:ea typeface="MS PGothic" pitchFamily="34" charset="-128"/>
                <a:cs typeface="ＭＳ Ｐゴシック" charset="-128"/>
              </a:defRPr>
            </a:lvl4pPr>
            <a:lvl5pPr marL="2528888" indent="-32385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MS PGothic" pitchFamily="34" charset="-128"/>
                <a:cs typeface="ＭＳ Ｐゴシック" charset="-128"/>
              </a:defRPr>
            </a:lvl5pPr>
            <a:lvl6pPr marL="3183752" indent="-326539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3836830" indent="-326539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4489908" indent="-326539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5142986" indent="-326539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 marL="0" indent="0">
              <a:buFont typeface="Monotype Sorts" charset="2"/>
              <a:buNone/>
              <a:defRPr/>
            </a:pPr>
            <a:r>
              <a:rPr lang="en-US" altLang="zh-CN" sz="2400" b="1" kern="0" dirty="0">
                <a:latin typeface="Courier New" charset="0"/>
                <a:ea typeface="MS PGothic" charset="-128"/>
              </a:rPr>
              <a:t>while(true) </a:t>
            </a:r>
          </a:p>
          <a:p>
            <a:pPr marL="0" indent="0">
              <a:buFont typeface="Monotype Sorts" charset="2"/>
              <a:buNone/>
              <a:defRPr/>
            </a:pPr>
            <a:r>
              <a:rPr lang="en-US" altLang="zh-CN" sz="2400" b="1" kern="0" dirty="0">
                <a:latin typeface="Courier New" charset="0"/>
                <a:ea typeface="MS PGothic" charset="-128"/>
              </a:rPr>
              <a:t>{</a:t>
            </a:r>
          </a:p>
          <a:p>
            <a:pPr marL="0" indent="0">
              <a:buFont typeface="Monotype Sorts" charset="2"/>
              <a:buNone/>
              <a:defRPr/>
            </a:pPr>
            <a:r>
              <a:rPr lang="en-US" altLang="zh-CN" sz="2400" b="1" kern="0" dirty="0">
                <a:latin typeface="Courier New" charset="0"/>
                <a:ea typeface="MS PGothic" charset="-128"/>
              </a:rPr>
              <a:t>      </a:t>
            </a:r>
            <a:r>
              <a:rPr lang="en-US" altLang="zh-CN" sz="2400" b="1" kern="0" dirty="0">
                <a:solidFill>
                  <a:srgbClr val="0000FF"/>
                </a:solidFill>
                <a:latin typeface="Courier New" charset="0"/>
                <a:ea typeface="MS PGothic" charset="-128"/>
              </a:rPr>
              <a:t>if(count == 0)</a:t>
            </a:r>
          </a:p>
          <a:p>
            <a:pPr marL="0" indent="0">
              <a:buFont typeface="Monotype Sorts" charset="2"/>
              <a:buNone/>
              <a:defRPr/>
            </a:pPr>
            <a:r>
              <a:rPr lang="en-US" altLang="zh-CN" sz="2400" b="1" kern="0" dirty="0">
                <a:solidFill>
                  <a:srgbClr val="0000FF"/>
                </a:solidFill>
                <a:latin typeface="Courier New" charset="0"/>
                <a:ea typeface="MS PGothic" charset="-128"/>
              </a:rPr>
              <a:t>	      sleep();</a:t>
            </a:r>
          </a:p>
          <a:p>
            <a:pPr marL="0" indent="0">
              <a:buFont typeface="Monotype Sorts" charset="2"/>
              <a:buNone/>
              <a:defRPr/>
            </a:pPr>
            <a:r>
              <a:rPr lang="en-US" altLang="zh-CN" sz="2400" b="1" kern="0" dirty="0">
                <a:solidFill>
                  <a:srgbClr val="0000FF"/>
                </a:solidFill>
                <a:latin typeface="Courier New" charset="0"/>
                <a:ea typeface="MS PGothic" charset="-128"/>
              </a:rPr>
              <a:t>      </a:t>
            </a:r>
            <a:r>
              <a:rPr lang="en-US" altLang="zh-CN" sz="2400" b="1" kern="0" dirty="0">
                <a:latin typeface="Courier New" charset="0"/>
                <a:ea typeface="MS PGothic" charset="-128"/>
              </a:rPr>
              <a:t>wait(lock);	</a:t>
            </a:r>
            <a:endParaRPr lang="en-US" altLang="zh-CN" sz="2400" b="1" kern="0" dirty="0">
              <a:solidFill>
                <a:srgbClr val="00B050"/>
              </a:solidFill>
              <a:latin typeface="Courier New" charset="0"/>
              <a:ea typeface="MS PGothic" charset="-128"/>
            </a:endParaRPr>
          </a:p>
          <a:p>
            <a:pPr marL="0" indent="0">
              <a:buFont typeface="Monotype Sorts" charset="2"/>
              <a:buNone/>
              <a:defRPr/>
            </a:pPr>
            <a:r>
              <a:rPr lang="en-US" altLang="zh-CN" sz="2400" b="1" kern="0" dirty="0">
                <a:latin typeface="Courier New" charset="0"/>
                <a:ea typeface="MS PGothic" charset="-128"/>
              </a:rPr>
              <a:t>      </a:t>
            </a:r>
            <a:r>
              <a:rPr lang="en-US" altLang="zh-CN" sz="2400" b="1" kern="0" dirty="0">
                <a:solidFill>
                  <a:srgbClr val="FF0000"/>
                </a:solidFill>
                <a:latin typeface="Courier New" charset="0"/>
                <a:ea typeface="MS PGothic" charset="-128"/>
              </a:rPr>
              <a:t>count--; </a:t>
            </a:r>
          </a:p>
          <a:p>
            <a:pPr marL="0" indent="0">
              <a:buFont typeface="Monotype Sorts" charset="2"/>
              <a:buNone/>
              <a:defRPr/>
            </a:pPr>
            <a:r>
              <a:rPr lang="en-US" altLang="zh-CN" sz="2400" b="1" kern="0" dirty="0">
                <a:solidFill>
                  <a:srgbClr val="FF0000"/>
                </a:solidFill>
                <a:latin typeface="Courier New" charset="0"/>
                <a:ea typeface="MS PGothic" charset="-128"/>
              </a:rPr>
              <a:t>	 </a:t>
            </a:r>
            <a:r>
              <a:rPr lang="en-US" altLang="zh-CN" sz="2400" b="1" kern="0" dirty="0">
                <a:latin typeface="Courier New" charset="0"/>
                <a:ea typeface="MS PGothic" charset="-128"/>
              </a:rPr>
              <a:t>signal(lock);</a:t>
            </a:r>
          </a:p>
          <a:p>
            <a:pPr marL="0" indent="0">
              <a:buFont typeface="Monotype Sorts" charset="2"/>
              <a:buNone/>
              <a:defRPr/>
            </a:pPr>
            <a:r>
              <a:rPr lang="en-US" altLang="zh-CN" sz="2400" b="1" kern="0" dirty="0">
                <a:latin typeface="Courier New" charset="0"/>
                <a:ea typeface="MS PGothic" charset="-128"/>
              </a:rPr>
              <a:t>	 </a:t>
            </a:r>
            <a:r>
              <a:rPr lang="en-US" altLang="zh-CN" sz="2400" b="1" kern="0" dirty="0">
                <a:solidFill>
                  <a:srgbClr val="0000FF"/>
                </a:solidFill>
                <a:latin typeface="Courier New" charset="0"/>
                <a:ea typeface="MS PGothic" charset="-128"/>
              </a:rPr>
              <a:t>if(count == BUFFER_SIZE-1)</a:t>
            </a:r>
          </a:p>
          <a:p>
            <a:pPr marL="0" indent="0">
              <a:buFont typeface="Monotype Sorts" charset="2"/>
              <a:buNone/>
              <a:defRPr/>
            </a:pPr>
            <a:r>
              <a:rPr lang="en-US" altLang="zh-CN" sz="2400" b="1" kern="0" dirty="0">
                <a:solidFill>
                  <a:srgbClr val="0000FF"/>
                </a:solidFill>
                <a:latin typeface="Courier New" charset="0"/>
                <a:ea typeface="MS PGothic" charset="-128"/>
              </a:rPr>
              <a:t>		 wakeup(producer);</a:t>
            </a:r>
          </a:p>
          <a:p>
            <a:pPr marL="0" indent="0">
              <a:buFont typeface="Monotype Sorts" charset="2"/>
              <a:buNone/>
              <a:defRPr/>
            </a:pPr>
            <a:r>
              <a:rPr lang="en-US" altLang="zh-CN" sz="2400" b="1" kern="0" dirty="0">
                <a:latin typeface="Courier New" charset="0"/>
                <a:ea typeface="MS PGothic" charset="-128"/>
              </a:rPr>
              <a:t>} </a:t>
            </a:r>
          </a:p>
        </p:txBody>
      </p:sp>
      <p:sp>
        <p:nvSpPr>
          <p:cNvPr id="25605" name="文本框 1"/>
          <p:cNvSpPr txBox="1">
            <a:spLocks noChangeArrowheads="1"/>
          </p:cNvSpPr>
          <p:nvPr/>
        </p:nvSpPr>
        <p:spPr bwMode="auto">
          <a:xfrm>
            <a:off x="2208213" y="2322513"/>
            <a:ext cx="3060700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kumimoji="1" lang="en-US" altLang="zh-CN" sz="2800"/>
              <a:t>producer</a:t>
            </a:r>
            <a:endParaRPr kumimoji="1" lang="zh-CN" altLang="en-US" sz="2800"/>
          </a:p>
        </p:txBody>
      </p:sp>
      <p:sp>
        <p:nvSpPr>
          <p:cNvPr id="25606" name="文本框 8"/>
          <p:cNvSpPr txBox="1">
            <a:spLocks noChangeArrowheads="1"/>
          </p:cNvSpPr>
          <p:nvPr/>
        </p:nvSpPr>
        <p:spPr bwMode="auto">
          <a:xfrm>
            <a:off x="9488488" y="2355850"/>
            <a:ext cx="30607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kumimoji="1" lang="en-US" altLang="zh-CN" sz="2800"/>
              <a:t>consumer</a:t>
            </a:r>
            <a:endParaRPr kumimoji="1" lang="zh-CN" altLang="en-US" sz="2800"/>
          </a:p>
        </p:txBody>
      </p:sp>
      <p:sp>
        <p:nvSpPr>
          <p:cNvPr id="3" name="文本框 2"/>
          <p:cNvSpPr txBox="1">
            <a:spLocks noChangeArrowheads="1"/>
          </p:cNvSpPr>
          <p:nvPr/>
        </p:nvSpPr>
        <p:spPr bwMode="auto">
          <a:xfrm>
            <a:off x="5808663" y="8205788"/>
            <a:ext cx="384968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kumimoji="1" lang="en-US" altLang="zh-CN" sz="2800">
                <a:solidFill>
                  <a:srgbClr val="FF0000"/>
                </a:solidFill>
              </a:rPr>
              <a:t>Problem?</a:t>
            </a:r>
            <a:endParaRPr kumimoji="1" lang="zh-CN" altLang="en-US" sz="2800">
              <a:solidFill>
                <a:srgbClr val="FF0000"/>
              </a:solidFill>
            </a:endParaRPr>
          </a:p>
        </p:txBody>
      </p:sp>
      <p:sp>
        <p:nvSpPr>
          <p:cNvPr id="25608" name="文本框 3"/>
          <p:cNvSpPr txBox="1">
            <a:spLocks noChangeArrowheads="1"/>
          </p:cNvSpPr>
          <p:nvPr/>
        </p:nvSpPr>
        <p:spPr bwMode="auto">
          <a:xfrm>
            <a:off x="663575" y="1225550"/>
            <a:ext cx="2511425" cy="830263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r>
              <a:rPr kumimoji="1" lang="en-US" altLang="zh-CN" sz="2400" b="1">
                <a:solidFill>
                  <a:srgbClr val="00B050"/>
                </a:solidFill>
              </a:rPr>
              <a:t>count = 0;</a:t>
            </a:r>
          </a:p>
          <a:p>
            <a:r>
              <a:rPr kumimoji="1" lang="en-US" altLang="zh-CN" sz="2400" b="1">
                <a:solidFill>
                  <a:srgbClr val="00B050"/>
                </a:solidFill>
              </a:rPr>
              <a:t>lock = 1;</a:t>
            </a:r>
            <a:endParaRPr kumimoji="1" lang="zh-CN" altLang="en-US" sz="2400" b="1">
              <a:solidFill>
                <a:srgbClr val="00B050"/>
              </a:solidFill>
            </a:endParaRPr>
          </a:p>
        </p:txBody>
      </p:sp>
      <p:sp>
        <p:nvSpPr>
          <p:cNvPr id="5" name="矩形 4"/>
          <p:cNvSpPr>
            <a:spLocks noChangeArrowheads="1"/>
          </p:cNvSpPr>
          <p:nvPr/>
        </p:nvSpPr>
        <p:spPr bwMode="auto">
          <a:xfrm>
            <a:off x="8180388" y="4124325"/>
            <a:ext cx="2743200" cy="977900"/>
          </a:xfrm>
          <a:prstGeom prst="rect">
            <a:avLst/>
          </a:prstGeom>
          <a:noFill/>
          <a:ln w="38100">
            <a:solidFill>
              <a:srgbClr val="FF90B8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C325B1A-119B-4D77-A0F4-92155FC1DEC8}"/>
              </a:ext>
            </a:extLst>
          </p:cNvPr>
          <p:cNvSpPr txBox="1"/>
          <p:nvPr/>
        </p:nvSpPr>
        <p:spPr>
          <a:xfrm>
            <a:off x="11164454" y="3425517"/>
            <a:ext cx="24245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FF0000"/>
                </a:solidFill>
              </a:rPr>
              <a:t>count=1</a:t>
            </a:r>
          </a:p>
          <a:p>
            <a:r>
              <a:rPr lang="en-US" altLang="zh-CN" sz="2400" b="1" dirty="0">
                <a:solidFill>
                  <a:srgbClr val="FF0000"/>
                </a:solidFill>
              </a:rPr>
              <a:t>2 consumers</a:t>
            </a:r>
            <a:endParaRPr lang="zh-CN" alt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9967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 animBg="1"/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ea typeface="MS PGothic" charset="-128"/>
              </a:rPr>
              <a:t>Limitations of </a:t>
            </a:r>
            <a:r>
              <a:rPr kumimoji="1" lang="en-US" altLang="zh-CN" dirty="0">
                <a:solidFill>
                  <a:srgbClr val="FF0000"/>
                </a:solidFill>
                <a:ea typeface="MS PGothic" charset="-128"/>
              </a:rPr>
              <a:t>Spinlock</a:t>
            </a:r>
            <a:r>
              <a:rPr kumimoji="1" lang="zh-CN" altLang="en-US" dirty="0">
                <a:solidFill>
                  <a:srgbClr val="FF0000"/>
                </a:solidFill>
                <a:ea typeface="MS PGothic" charset="-128"/>
              </a:rPr>
              <a:t>（自旋锁）</a:t>
            </a:r>
          </a:p>
        </p:txBody>
      </p:sp>
      <p:sp>
        <p:nvSpPr>
          <p:cNvPr id="59394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3200" dirty="0">
                <a:ea typeface="MS PGothic" charset="-128"/>
              </a:rPr>
              <a:t>Busy waiting</a:t>
            </a:r>
          </a:p>
          <a:p>
            <a:pPr lvl="1"/>
            <a:r>
              <a:rPr lang="zh-CN" altLang="en-US" sz="2800" dirty="0">
                <a:solidFill>
                  <a:srgbClr val="0000FF"/>
                </a:solidFill>
                <a:ea typeface="MS PGothic" charset="-128"/>
              </a:rPr>
              <a:t>不断循环等待浪费了</a:t>
            </a:r>
            <a:r>
              <a:rPr lang="en-US" altLang="zh-CN" sz="2800" dirty="0" err="1">
                <a:solidFill>
                  <a:srgbClr val="0000FF"/>
                </a:solidFill>
                <a:ea typeface="MS PGothic" charset="-128"/>
              </a:rPr>
              <a:t>cpu</a:t>
            </a:r>
            <a:r>
              <a:rPr lang="zh-CN" altLang="en-US" sz="2800" dirty="0">
                <a:solidFill>
                  <a:srgbClr val="0000FF"/>
                </a:solidFill>
                <a:ea typeface="MS PGothic" charset="-128"/>
              </a:rPr>
              <a:t>周期，这原本可以用于其他进程</a:t>
            </a:r>
            <a:endParaRPr lang="en-US" altLang="zh-CN" sz="2800" dirty="0">
              <a:solidFill>
                <a:srgbClr val="0000FF"/>
              </a:solidFill>
              <a:ea typeface="MS PGothic" charset="-128"/>
            </a:endParaRPr>
          </a:p>
          <a:p>
            <a:pPr lvl="1"/>
            <a:r>
              <a:rPr lang="zh-CN" altLang="en-US" sz="2800" dirty="0">
                <a:solidFill>
                  <a:srgbClr val="0000FF"/>
                </a:solidFill>
                <a:ea typeface="MS PGothic" charset="-128"/>
              </a:rPr>
              <a:t>优点是没有</a:t>
            </a:r>
            <a:r>
              <a:rPr lang="en-US" altLang="zh-CN" sz="2800" dirty="0">
                <a:solidFill>
                  <a:srgbClr val="0000FF"/>
                </a:solidFill>
                <a:ea typeface="MS PGothic" charset="-128"/>
              </a:rPr>
              <a:t>context switching</a:t>
            </a:r>
            <a:r>
              <a:rPr lang="zh-CN" altLang="en-US" sz="2800" dirty="0">
                <a:solidFill>
                  <a:srgbClr val="0000FF"/>
                </a:solidFill>
                <a:ea typeface="MS PGothic" charset="-128"/>
              </a:rPr>
              <a:t>，</a:t>
            </a:r>
            <a:endParaRPr lang="en-US" altLang="zh-CN" sz="2800" dirty="0">
              <a:solidFill>
                <a:srgbClr val="0000FF"/>
              </a:solidFill>
              <a:ea typeface="MS PGothic" charset="-128"/>
            </a:endParaRPr>
          </a:p>
          <a:p>
            <a:pPr lvl="1"/>
            <a:endParaRPr lang="zh-CN" altLang="en-US" sz="2800" dirty="0">
              <a:solidFill>
                <a:srgbClr val="0000FF"/>
              </a:solidFill>
              <a:ea typeface="MS PGothic" charset="-128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2"/>
          <p:cNvSpPr>
            <a:spLocks noGrp="1" noChangeArrowheads="1"/>
          </p:cNvSpPr>
          <p:nvPr>
            <p:ph type="title"/>
          </p:nvPr>
        </p:nvSpPr>
        <p:spPr>
          <a:xfrm>
            <a:off x="1666875" y="369888"/>
            <a:ext cx="11363325" cy="768350"/>
          </a:xfrm>
        </p:spPr>
        <p:txBody>
          <a:bodyPr/>
          <a:lstStyle/>
          <a:p>
            <a:pPr eaLnBrk="1" hangingPunct="1"/>
            <a:r>
              <a:rPr lang="en-US" altLang="zh-CN">
                <a:ea typeface="MS PGothic" charset="-128"/>
              </a:rPr>
              <a:t>Producer-Consumer Problem ()</a:t>
            </a:r>
          </a:p>
        </p:txBody>
      </p:sp>
      <p:sp>
        <p:nvSpPr>
          <p:cNvPr id="2765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666875" y="4918075"/>
            <a:ext cx="4117975" cy="3927475"/>
          </a:xfrm>
          <a:ln>
            <a:solidFill>
              <a:schemeClr val="accent1"/>
            </a:solidFill>
            <a:miter lim="800000"/>
            <a:headEnd/>
            <a:tailEnd/>
          </a:ln>
        </p:spPr>
        <p:txBody>
          <a:bodyPr/>
          <a:lstStyle/>
          <a:p>
            <a:pPr>
              <a:buFont typeface="Monotype Sorts" charset="2"/>
              <a:buNone/>
            </a:pPr>
            <a:r>
              <a:rPr lang="en-US" altLang="zh-CN" sz="2400" b="1">
                <a:latin typeface="Courier New" charset="0"/>
                <a:ea typeface="MS PGothic" charset="-128"/>
              </a:rPr>
              <a:t>do{ </a:t>
            </a:r>
          </a:p>
          <a:p>
            <a:pPr>
              <a:buFont typeface="Monotype Sorts" charset="2"/>
              <a:buNone/>
            </a:pPr>
            <a:r>
              <a:rPr lang="en-US" altLang="zh-CN" sz="2400" b="1">
                <a:solidFill>
                  <a:srgbClr val="0000FF"/>
                </a:solidFill>
                <a:latin typeface="Courier New" charset="0"/>
                <a:ea typeface="MS PGothic" charset="-128"/>
              </a:rPr>
              <a:t>   wait(empty); </a:t>
            </a:r>
          </a:p>
          <a:p>
            <a:pPr>
              <a:buFont typeface="Monotype Sorts" charset="2"/>
              <a:buNone/>
            </a:pPr>
            <a:r>
              <a:rPr lang="en-US" altLang="zh-CN" sz="2400" b="1">
                <a:solidFill>
                  <a:srgbClr val="FF0000"/>
                </a:solidFill>
                <a:latin typeface="Courier New" charset="0"/>
                <a:ea typeface="MS PGothic" charset="-128"/>
              </a:rPr>
              <a:t>   </a:t>
            </a:r>
            <a:r>
              <a:rPr lang="en-US" altLang="zh-CN" sz="2400" b="1">
                <a:solidFill>
                  <a:srgbClr val="00B050"/>
                </a:solidFill>
                <a:latin typeface="Courier New" charset="0"/>
                <a:ea typeface="MS PGothic" charset="-128"/>
              </a:rPr>
              <a:t>wait(lock);</a:t>
            </a:r>
          </a:p>
          <a:p>
            <a:pPr>
              <a:buFont typeface="Monotype Sorts" charset="2"/>
              <a:buNone/>
            </a:pPr>
            <a:r>
              <a:rPr lang="en-US" altLang="zh-CN" sz="2400" b="1">
                <a:solidFill>
                  <a:srgbClr val="FF0000"/>
                </a:solidFill>
                <a:latin typeface="Courier New" charset="0"/>
                <a:ea typeface="MS PGothic" charset="-128"/>
              </a:rPr>
              <a:t>   count++;</a:t>
            </a:r>
          </a:p>
          <a:p>
            <a:pPr>
              <a:buFont typeface="Monotype Sorts" charset="2"/>
              <a:buNone/>
            </a:pPr>
            <a:r>
              <a:rPr lang="en-US" altLang="zh-CN" sz="2400" b="1">
                <a:solidFill>
                  <a:srgbClr val="FF0000"/>
                </a:solidFill>
                <a:latin typeface="Courier New" charset="0"/>
                <a:ea typeface="MS PGothic" charset="-128"/>
              </a:rPr>
              <a:t>   </a:t>
            </a:r>
            <a:r>
              <a:rPr lang="en-US" altLang="zh-CN" sz="2400" b="1">
                <a:solidFill>
                  <a:srgbClr val="00B050"/>
                </a:solidFill>
                <a:latin typeface="Courier New" charset="0"/>
                <a:ea typeface="MS PGothic" charset="-128"/>
              </a:rPr>
              <a:t>signal(lock); </a:t>
            </a:r>
          </a:p>
          <a:p>
            <a:pPr>
              <a:buFont typeface="Monotype Sorts" charset="2"/>
              <a:buNone/>
            </a:pPr>
            <a:r>
              <a:rPr lang="en-US" altLang="zh-CN" sz="2400" b="1">
                <a:latin typeface="Courier New" charset="0"/>
                <a:ea typeface="MS PGothic" charset="-128"/>
              </a:rPr>
              <a:t>   </a:t>
            </a:r>
            <a:r>
              <a:rPr lang="en-US" altLang="zh-CN" sz="2400" b="1">
                <a:solidFill>
                  <a:srgbClr val="0000FF"/>
                </a:solidFill>
                <a:latin typeface="Courier New" charset="0"/>
                <a:ea typeface="MS PGothic" charset="-128"/>
              </a:rPr>
              <a:t>signal(full); </a:t>
            </a:r>
          </a:p>
          <a:p>
            <a:pPr>
              <a:buFont typeface="Monotype Sorts" charset="2"/>
              <a:buNone/>
            </a:pPr>
            <a:r>
              <a:rPr lang="en-US" altLang="zh-CN" sz="2400" b="1">
                <a:latin typeface="Courier New" charset="0"/>
                <a:ea typeface="MS PGothic" charset="-128"/>
              </a:rPr>
              <a:t>}while(true);</a:t>
            </a:r>
            <a:br>
              <a:rPr lang="en-US" altLang="zh-CN" sz="2000" b="1">
                <a:latin typeface="Courier New" charset="0"/>
                <a:ea typeface="MS PGothic" charset="-128"/>
              </a:rPr>
            </a:br>
            <a:endParaRPr lang="en-US" altLang="zh-CN" sz="2000" b="1">
              <a:latin typeface="Courier New" charset="0"/>
              <a:ea typeface="MS PGothic" charset="-128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7573963" y="4918075"/>
            <a:ext cx="3824287" cy="39274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lIns="130615" tIns="65308" rIns="130615" bIns="65308"/>
          <a:lstStyle>
            <a:lvl1pPr marL="487363" indent="-487363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+mn-lt"/>
                <a:ea typeface="MS PGothic" pitchFamily="34" charset="-128"/>
                <a:cs typeface="ＭＳ Ｐゴシック" charset="-128"/>
              </a:defRPr>
            </a:lvl1pPr>
            <a:lvl2pPr marL="1058863" indent="-4064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+mn-lt"/>
                <a:ea typeface="MS PGothic" pitchFamily="34" charset="-128"/>
                <a:cs typeface="ＭＳ Ｐゴシック" charset="-128"/>
              </a:defRPr>
            </a:lvl2pPr>
            <a:lvl3pPr marL="1549400" indent="-32385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009900"/>
              </a:buClr>
              <a:buSzPct val="75000"/>
              <a:buFont typeface="Webdings" charset="2"/>
              <a:buChar char="4"/>
              <a:defRPr kumimoji="1">
                <a:solidFill>
                  <a:schemeClr val="tx1"/>
                </a:solidFill>
                <a:latin typeface="+mn-lt"/>
                <a:ea typeface="MS PGothic" pitchFamily="34" charset="-128"/>
                <a:cs typeface="ＭＳ Ｐゴシック" charset="-128"/>
              </a:defRPr>
            </a:lvl3pPr>
            <a:lvl4pPr marL="2038350" indent="-32385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+mn-lt"/>
                <a:ea typeface="MS PGothic" pitchFamily="34" charset="-128"/>
                <a:cs typeface="ＭＳ Ｐゴシック" charset="-128"/>
              </a:defRPr>
            </a:lvl4pPr>
            <a:lvl5pPr marL="2528888" indent="-32385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MS PGothic" pitchFamily="34" charset="-128"/>
                <a:cs typeface="ＭＳ Ｐゴシック" charset="-128"/>
              </a:defRPr>
            </a:lvl5pPr>
            <a:lvl6pPr marL="3183752" indent="-326539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3836830" indent="-326539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4489908" indent="-326539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5142986" indent="-326539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 marL="0" indent="0">
              <a:buFont typeface="Monotype Sorts" charset="2"/>
              <a:buNone/>
              <a:defRPr/>
            </a:pPr>
            <a:r>
              <a:rPr lang="en-US" altLang="zh-CN" sz="2400" b="1" kern="0" dirty="0">
                <a:latin typeface="Courier New" charset="0"/>
                <a:ea typeface="MS PGothic" charset="-128"/>
              </a:rPr>
              <a:t>do{ </a:t>
            </a:r>
          </a:p>
          <a:p>
            <a:pPr>
              <a:buFont typeface="Monotype Sorts" charset="2"/>
              <a:buNone/>
              <a:defRPr/>
            </a:pPr>
            <a:r>
              <a:rPr lang="en-US" altLang="zh-CN" sz="2400" b="1" kern="0" dirty="0">
                <a:latin typeface="Courier New" charset="0"/>
                <a:ea typeface="MS PGothic" charset="-128"/>
              </a:rPr>
              <a:t>   </a:t>
            </a:r>
            <a:r>
              <a:rPr lang="en-US" altLang="zh-CN" sz="2400" b="1" kern="0" dirty="0">
                <a:solidFill>
                  <a:srgbClr val="0000FF"/>
                </a:solidFill>
                <a:latin typeface="Courier New" charset="0"/>
                <a:ea typeface="MS PGothic" charset="-128"/>
              </a:rPr>
              <a:t>wait(full); </a:t>
            </a:r>
          </a:p>
          <a:p>
            <a:pPr>
              <a:buFont typeface="Monotype Sorts" charset="2"/>
              <a:buNone/>
              <a:defRPr/>
            </a:pPr>
            <a:r>
              <a:rPr lang="en-US" altLang="zh-CN" sz="2400" b="1" kern="0" dirty="0">
                <a:latin typeface="Courier New" charset="0"/>
                <a:ea typeface="MS PGothic" charset="-128"/>
              </a:rPr>
              <a:t>   </a:t>
            </a:r>
            <a:r>
              <a:rPr lang="en-US" altLang="zh-CN" sz="2400" b="1" kern="0" dirty="0">
                <a:solidFill>
                  <a:srgbClr val="00B050"/>
                </a:solidFill>
                <a:latin typeface="Courier New" charset="0"/>
                <a:ea typeface="MS PGothic" charset="-128"/>
              </a:rPr>
              <a:t>wait(lock);</a:t>
            </a:r>
          </a:p>
          <a:p>
            <a:pPr>
              <a:buFont typeface="Monotype Sorts" charset="2"/>
              <a:buNone/>
              <a:defRPr/>
            </a:pPr>
            <a:r>
              <a:rPr lang="en-US" altLang="zh-CN" sz="2400" b="1" kern="0" dirty="0">
                <a:solidFill>
                  <a:srgbClr val="00B050"/>
                </a:solidFill>
                <a:latin typeface="Courier New" charset="0"/>
                <a:ea typeface="MS PGothic" charset="-128"/>
              </a:rPr>
              <a:t>   </a:t>
            </a:r>
            <a:r>
              <a:rPr lang="en-US" altLang="zh-CN" sz="2400" b="1" kern="0" dirty="0">
                <a:solidFill>
                  <a:srgbClr val="FF0000"/>
                </a:solidFill>
                <a:latin typeface="Courier New" charset="0"/>
                <a:ea typeface="MS PGothic" charset="-128"/>
              </a:rPr>
              <a:t>count--;</a:t>
            </a:r>
          </a:p>
          <a:p>
            <a:pPr>
              <a:buFont typeface="Monotype Sorts" charset="2"/>
              <a:buNone/>
              <a:defRPr/>
            </a:pPr>
            <a:r>
              <a:rPr lang="en-US" altLang="zh-CN" sz="2400" b="1" kern="0" dirty="0">
                <a:solidFill>
                  <a:srgbClr val="00B050"/>
                </a:solidFill>
                <a:latin typeface="Courier New" charset="0"/>
                <a:ea typeface="MS PGothic" charset="-128"/>
              </a:rPr>
              <a:t>   signal(lock); </a:t>
            </a:r>
          </a:p>
          <a:p>
            <a:pPr>
              <a:buFont typeface="Monotype Sorts" charset="2"/>
              <a:buNone/>
              <a:defRPr/>
            </a:pPr>
            <a:r>
              <a:rPr lang="en-US" altLang="zh-CN" sz="2400" b="1" kern="0" dirty="0">
                <a:solidFill>
                  <a:srgbClr val="0000FF"/>
                </a:solidFill>
                <a:latin typeface="Courier New" charset="0"/>
                <a:ea typeface="MS PGothic" charset="-128"/>
              </a:rPr>
              <a:t>   signal(empty); </a:t>
            </a:r>
            <a:endParaRPr lang="en-US" altLang="zh-CN" sz="2400" b="1" kern="0" dirty="0">
              <a:latin typeface="Courier New" charset="0"/>
              <a:ea typeface="MS PGothic" charset="-128"/>
            </a:endParaRPr>
          </a:p>
          <a:p>
            <a:pPr>
              <a:buFont typeface="Monotype Sorts" charset="2"/>
              <a:buNone/>
              <a:defRPr/>
            </a:pPr>
            <a:r>
              <a:rPr lang="en-US" altLang="zh-CN" sz="2400" b="1" kern="0" dirty="0">
                <a:latin typeface="Courier New" charset="0"/>
                <a:ea typeface="MS PGothic" charset="-128"/>
              </a:rPr>
              <a:t>}while(true); </a:t>
            </a:r>
          </a:p>
          <a:p>
            <a:pPr>
              <a:buFont typeface="Monotype Sorts" charset="2"/>
              <a:buNone/>
              <a:defRPr/>
            </a:pPr>
            <a:endParaRPr lang="en-US" altLang="zh-CN" sz="2400" kern="0" dirty="0">
              <a:ea typeface="MS PGothic" charset="-128"/>
            </a:endParaRPr>
          </a:p>
        </p:txBody>
      </p:sp>
      <p:sp>
        <p:nvSpPr>
          <p:cNvPr id="27652" name="文本框 4"/>
          <p:cNvSpPr txBox="1">
            <a:spLocks noChangeArrowheads="1"/>
          </p:cNvSpPr>
          <p:nvPr/>
        </p:nvSpPr>
        <p:spPr bwMode="auto">
          <a:xfrm>
            <a:off x="1770063" y="4097338"/>
            <a:ext cx="306228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kumimoji="1" lang="en-US" altLang="zh-CN" sz="2800"/>
              <a:t>producer</a:t>
            </a:r>
            <a:endParaRPr kumimoji="1" lang="zh-CN" altLang="en-US" sz="2800"/>
          </a:p>
        </p:txBody>
      </p:sp>
      <p:sp>
        <p:nvSpPr>
          <p:cNvPr id="27653" name="文本框 5"/>
          <p:cNvSpPr txBox="1">
            <a:spLocks noChangeArrowheads="1"/>
          </p:cNvSpPr>
          <p:nvPr/>
        </p:nvSpPr>
        <p:spPr bwMode="auto">
          <a:xfrm>
            <a:off x="7837488" y="4097338"/>
            <a:ext cx="306228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kumimoji="1" lang="en-US" altLang="zh-CN" sz="2800"/>
              <a:t>consumer</a:t>
            </a:r>
            <a:endParaRPr kumimoji="1" lang="zh-CN" altLang="en-US" sz="2800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1052513" y="1435100"/>
            <a:ext cx="7858125" cy="2271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lIns="130615" tIns="65308" rIns="130615" bIns="65308"/>
          <a:lstStyle>
            <a:lvl1pPr marL="487363" indent="-487363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+mn-lt"/>
                <a:ea typeface="MS PGothic" pitchFamily="34" charset="-128"/>
                <a:cs typeface="ＭＳ Ｐゴシック" charset="-128"/>
              </a:defRPr>
            </a:lvl1pPr>
            <a:lvl2pPr marL="1058863" indent="-4064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+mn-lt"/>
                <a:ea typeface="MS PGothic" pitchFamily="34" charset="-128"/>
                <a:cs typeface="ＭＳ Ｐゴシック" charset="-128"/>
              </a:defRPr>
            </a:lvl2pPr>
            <a:lvl3pPr marL="1549400" indent="-32385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009900"/>
              </a:buClr>
              <a:buSzPct val="75000"/>
              <a:buFont typeface="Webdings" charset="2"/>
              <a:buChar char="4"/>
              <a:defRPr kumimoji="1">
                <a:solidFill>
                  <a:schemeClr val="tx1"/>
                </a:solidFill>
                <a:latin typeface="+mn-lt"/>
                <a:ea typeface="MS PGothic" pitchFamily="34" charset="-128"/>
                <a:cs typeface="ＭＳ Ｐゴシック" charset="-128"/>
              </a:defRPr>
            </a:lvl3pPr>
            <a:lvl4pPr marL="2038350" indent="-32385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+mn-lt"/>
                <a:ea typeface="MS PGothic" pitchFamily="34" charset="-128"/>
                <a:cs typeface="ＭＳ Ｐゴシック" charset="-128"/>
              </a:defRPr>
            </a:lvl4pPr>
            <a:lvl5pPr marL="2528888" indent="-32385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MS PGothic" pitchFamily="34" charset="-128"/>
                <a:cs typeface="ＭＳ Ｐゴシック" charset="-128"/>
              </a:defRPr>
            </a:lvl5pPr>
            <a:lvl6pPr marL="3183752" indent="-326539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3836830" indent="-326539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4489908" indent="-326539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5142986" indent="-326539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>
              <a:defRPr/>
            </a:pPr>
            <a:r>
              <a:rPr lang="en-US" altLang="zh-CN" sz="2400" b="1" i="1" kern="0" dirty="0">
                <a:solidFill>
                  <a:srgbClr val="0000FF"/>
                </a:solidFill>
                <a:ea typeface="MS PGothic" charset="-128"/>
              </a:rPr>
              <a:t>n</a:t>
            </a:r>
            <a:r>
              <a:rPr lang="en-US" altLang="zh-CN" sz="2400" kern="0" dirty="0">
                <a:ea typeface="MS PGothic" charset="-128"/>
              </a:rPr>
              <a:t> buffers, each can hold one item</a:t>
            </a:r>
          </a:p>
          <a:p>
            <a:pPr>
              <a:defRPr/>
            </a:pPr>
            <a:r>
              <a:rPr lang="en-US" altLang="zh-CN" sz="2400" kern="0" dirty="0">
                <a:ea typeface="MS PGothic" charset="-128"/>
              </a:rPr>
              <a:t>Semaphore </a:t>
            </a:r>
            <a:r>
              <a:rPr lang="en-US" altLang="zh-CN" sz="2400" b="1" kern="0" dirty="0">
                <a:solidFill>
                  <a:srgbClr val="0000FF"/>
                </a:solidFill>
                <a:latin typeface="Courier New" charset="0"/>
                <a:ea typeface="MS PGothic" charset="-128"/>
              </a:rPr>
              <a:t>lock</a:t>
            </a:r>
            <a:r>
              <a:rPr lang="en-US" altLang="zh-CN" sz="2400" kern="0" dirty="0">
                <a:solidFill>
                  <a:srgbClr val="000000"/>
                </a:solidFill>
                <a:ea typeface="MS PGothic" charset="-128"/>
              </a:rPr>
              <a:t> i</a:t>
            </a:r>
            <a:r>
              <a:rPr lang="en-US" altLang="zh-CN" sz="2400" kern="0" dirty="0">
                <a:ea typeface="MS PGothic" charset="-128"/>
              </a:rPr>
              <a:t>nitialized to the value </a:t>
            </a:r>
            <a:r>
              <a:rPr lang="en-US" altLang="zh-CN" sz="2400" b="1" kern="0" dirty="0">
                <a:solidFill>
                  <a:srgbClr val="FF0000"/>
                </a:solidFill>
                <a:ea typeface="MS PGothic" charset="-128"/>
              </a:rPr>
              <a:t>1</a:t>
            </a:r>
          </a:p>
          <a:p>
            <a:pPr>
              <a:defRPr/>
            </a:pPr>
            <a:r>
              <a:rPr lang="en-US" altLang="zh-CN" sz="2400" kern="0" dirty="0">
                <a:solidFill>
                  <a:srgbClr val="000000"/>
                </a:solidFill>
                <a:ea typeface="MS PGothic" charset="-128"/>
              </a:rPr>
              <a:t>Semaphore </a:t>
            </a:r>
            <a:r>
              <a:rPr lang="en-US" altLang="zh-CN" sz="2400" b="1" kern="0" dirty="0">
                <a:solidFill>
                  <a:srgbClr val="0000FF"/>
                </a:solidFill>
                <a:latin typeface="Courier New" charset="0"/>
                <a:ea typeface="MS PGothic" charset="-128"/>
              </a:rPr>
              <a:t>full</a:t>
            </a:r>
            <a:r>
              <a:rPr lang="en-US" altLang="zh-CN" sz="2400" kern="0" dirty="0">
                <a:solidFill>
                  <a:srgbClr val="0000FF"/>
                </a:solidFill>
                <a:ea typeface="MS PGothic" charset="-128"/>
              </a:rPr>
              <a:t> </a:t>
            </a:r>
            <a:r>
              <a:rPr lang="en-US" altLang="zh-CN" sz="2400" kern="0" dirty="0">
                <a:solidFill>
                  <a:srgbClr val="000000"/>
                </a:solidFill>
                <a:ea typeface="MS PGothic" charset="-128"/>
              </a:rPr>
              <a:t>initialized </a:t>
            </a:r>
            <a:r>
              <a:rPr lang="en-US" altLang="zh-CN" sz="2400" kern="0" dirty="0">
                <a:ea typeface="MS PGothic" charset="-128"/>
              </a:rPr>
              <a:t>to the value </a:t>
            </a:r>
            <a:r>
              <a:rPr lang="en-US" altLang="zh-CN" sz="2400" b="1" kern="0" dirty="0">
                <a:solidFill>
                  <a:srgbClr val="FF0000"/>
                </a:solidFill>
                <a:ea typeface="MS PGothic" charset="-128"/>
              </a:rPr>
              <a:t>0</a:t>
            </a:r>
            <a:endParaRPr lang="en-US" altLang="zh-CN" sz="2400" kern="0" dirty="0">
              <a:ea typeface="MS PGothic" charset="-128"/>
            </a:endParaRPr>
          </a:p>
          <a:p>
            <a:pPr>
              <a:defRPr/>
            </a:pPr>
            <a:r>
              <a:rPr lang="en-US" altLang="zh-CN" sz="2400" kern="0" dirty="0">
                <a:ea typeface="MS PGothic" charset="-128"/>
              </a:rPr>
              <a:t>Semaphore </a:t>
            </a:r>
            <a:r>
              <a:rPr lang="en-US" altLang="zh-CN" sz="2400" b="1" kern="0" dirty="0">
                <a:solidFill>
                  <a:srgbClr val="0000FF"/>
                </a:solidFill>
                <a:latin typeface="Courier New" charset="0"/>
                <a:ea typeface="MS PGothic" charset="-128"/>
              </a:rPr>
              <a:t>empty</a:t>
            </a:r>
            <a:r>
              <a:rPr lang="en-US" altLang="zh-CN" sz="2400" b="1" kern="0" dirty="0">
                <a:solidFill>
                  <a:srgbClr val="000000"/>
                </a:solidFill>
                <a:latin typeface="Courier New" charset="0"/>
                <a:ea typeface="MS PGothic" charset="-128"/>
              </a:rPr>
              <a:t> </a:t>
            </a:r>
            <a:r>
              <a:rPr lang="en-US" altLang="zh-CN" sz="2400" kern="0" dirty="0">
                <a:solidFill>
                  <a:srgbClr val="000000"/>
                </a:solidFill>
                <a:ea typeface="MS PGothic" charset="-128"/>
              </a:rPr>
              <a:t>initialized </a:t>
            </a:r>
            <a:r>
              <a:rPr lang="en-US" altLang="zh-CN" sz="2400" kern="0" dirty="0">
                <a:ea typeface="MS PGothic" charset="-128"/>
              </a:rPr>
              <a:t>to the value </a:t>
            </a:r>
            <a:r>
              <a:rPr lang="en-US" altLang="zh-CN" sz="2400" b="1" kern="0" dirty="0">
                <a:solidFill>
                  <a:srgbClr val="FF0000"/>
                </a:solidFill>
                <a:ea typeface="MS PGothic" charset="-128"/>
              </a:rPr>
              <a:t>n</a:t>
            </a:r>
          </a:p>
          <a:p>
            <a:pPr>
              <a:defRPr/>
            </a:pPr>
            <a:endParaRPr lang="en-US" altLang="zh-CN" sz="2400" kern="0" dirty="0">
              <a:ea typeface="MS PGothic" charset="-128"/>
            </a:endParaRPr>
          </a:p>
        </p:txBody>
      </p:sp>
      <p:pic>
        <p:nvPicPr>
          <p:cNvPr id="27655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6388" y="1435100"/>
            <a:ext cx="3228975" cy="282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椭圆 1">
            <a:extLst>
              <a:ext uri="{FF2B5EF4-FFF2-40B4-BE49-F238E27FC236}">
                <a16:creationId xmlns:a16="http://schemas.microsoft.com/office/drawing/2014/main" id="{9D16F58B-367C-5B3C-7AEB-C2400E364E1C}"/>
              </a:ext>
            </a:extLst>
          </p:cNvPr>
          <p:cNvSpPr/>
          <p:nvPr/>
        </p:nvSpPr>
        <p:spPr bwMode="auto">
          <a:xfrm>
            <a:off x="292608" y="118872"/>
            <a:ext cx="1477455" cy="1618488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902127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3ECA45-7DAB-C4E8-EDEE-E9819B5AF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Multiple producer Multiple consumer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6BE23360-1F76-CFC1-38C7-B3AEA332C3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80593" y="1454420"/>
            <a:ext cx="12047359" cy="6775179"/>
          </a:xfrm>
        </p:spPr>
      </p:pic>
    </p:spTree>
    <p:extLst>
      <p:ext uri="{BB962C8B-B14F-4D97-AF65-F5344CB8AC3E}">
        <p14:creationId xmlns:p14="http://schemas.microsoft.com/office/powerpoint/2010/main" val="42656299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C17341-561C-B9E7-8734-06E94915B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763FF0CE-756C-9F33-B24E-25D2CF35CE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602245" y="2658205"/>
            <a:ext cx="6984039" cy="4053237"/>
          </a:xfrm>
        </p:spPr>
      </p:pic>
    </p:spTree>
    <p:extLst>
      <p:ext uri="{BB962C8B-B14F-4D97-AF65-F5344CB8AC3E}">
        <p14:creationId xmlns:p14="http://schemas.microsoft.com/office/powerpoint/2010/main" val="397073056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461F77-F156-2D12-4A49-FDF14006D0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3789C70-C2AE-6270-1F34-D077C88F6A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033" y="1446204"/>
            <a:ext cx="13030200" cy="7327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01875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D3FA7B-A93D-59EE-5CBB-B4D8A1C31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DF0FE8E-5E60-F31C-7E76-FD77919077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F99A179-172F-09DD-77F5-666A3FD322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472" y="1358328"/>
            <a:ext cx="13007603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41009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765558E-3D38-5663-7F90-2A66E3C6C0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CD65A50-FD67-8AB3-C062-05C7DE1D32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09EF39F-72C0-F6AB-6C32-9BAA6E099F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6181" y="3110708"/>
            <a:ext cx="8207551" cy="255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4507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C9848EB-79B9-1748-FFE4-CF9EC4A74E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吸烟者问题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5752A36-A26C-62CF-E739-BC14B93B83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06211F6-0C34-0E2E-883A-5BDAFAE960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329366"/>
            <a:ext cx="12732004" cy="7160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69138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2ABAA2-8FCC-F850-3B2D-63AECE9BDF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2AF022A-7CC0-37BC-3D1E-B634014051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12173DD-0D60-B178-1846-F06C29E7E3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610" y="1289654"/>
            <a:ext cx="12531626" cy="7047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52117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2"/>
          <p:cNvSpPr>
            <a:spLocks noGrp="1" noChangeArrowheads="1"/>
          </p:cNvSpPr>
          <p:nvPr>
            <p:ph type="title"/>
          </p:nvPr>
        </p:nvSpPr>
        <p:spPr>
          <a:xfrm>
            <a:off x="1681163" y="369888"/>
            <a:ext cx="11349037" cy="768350"/>
          </a:xfrm>
        </p:spPr>
        <p:txBody>
          <a:bodyPr/>
          <a:lstStyle/>
          <a:p>
            <a:pPr eaLnBrk="1" hangingPunct="1"/>
            <a:r>
              <a:rPr lang="en-US" altLang="zh-CN">
                <a:ea typeface="MS PGothic" charset="-128"/>
              </a:rPr>
              <a:t>Readers-Writers Problem</a:t>
            </a:r>
          </a:p>
        </p:txBody>
      </p:sp>
      <p:sp>
        <p:nvSpPr>
          <p:cNvPr id="3072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41425" y="1706563"/>
            <a:ext cx="11496675" cy="6781800"/>
          </a:xfrm>
        </p:spPr>
        <p:txBody>
          <a:bodyPr/>
          <a:lstStyle/>
          <a:p>
            <a:r>
              <a:rPr lang="en-US" altLang="zh-CN" sz="2800" dirty="0">
                <a:ea typeface="MS PGothic" charset="-128"/>
              </a:rPr>
              <a:t>A data set is shared among a number of concurrent processes</a:t>
            </a:r>
          </a:p>
          <a:p>
            <a:pPr lvl="1"/>
            <a:r>
              <a:rPr lang="en-US" altLang="zh-CN" sz="2800" dirty="0">
                <a:solidFill>
                  <a:srgbClr val="0000FF"/>
                </a:solidFill>
                <a:ea typeface="MS PGothic" charset="-128"/>
              </a:rPr>
              <a:t>Readers </a:t>
            </a:r>
            <a:r>
              <a:rPr lang="en-US" altLang="zh-CN" sz="2800" dirty="0">
                <a:ea typeface="MS PGothic" charset="-128"/>
              </a:rPr>
              <a:t>– only read the data set; do </a:t>
            </a:r>
            <a:r>
              <a:rPr lang="en-US" altLang="zh-CN" sz="2800" b="1" i="1" dirty="0">
                <a:ea typeface="MS PGothic" charset="-128"/>
              </a:rPr>
              <a:t>not</a:t>
            </a:r>
            <a:r>
              <a:rPr lang="en-US" altLang="zh-CN" sz="2800" b="1" dirty="0">
                <a:ea typeface="MS PGothic" charset="-128"/>
              </a:rPr>
              <a:t> </a:t>
            </a:r>
            <a:r>
              <a:rPr lang="en-US" altLang="zh-CN" sz="2800" dirty="0">
                <a:ea typeface="MS PGothic" charset="-128"/>
              </a:rPr>
              <a:t>perform any updates</a:t>
            </a:r>
          </a:p>
          <a:p>
            <a:pPr lvl="1"/>
            <a:r>
              <a:rPr lang="en-US" altLang="zh-CN" sz="2800" dirty="0">
                <a:solidFill>
                  <a:srgbClr val="0000FF"/>
                </a:solidFill>
                <a:ea typeface="MS PGothic" charset="-128"/>
              </a:rPr>
              <a:t>Writers</a:t>
            </a:r>
            <a:r>
              <a:rPr lang="en-US" altLang="zh-CN" sz="2800" dirty="0">
                <a:ea typeface="MS PGothic" charset="-128"/>
              </a:rPr>
              <a:t> – can both read and write</a:t>
            </a:r>
            <a:br>
              <a:rPr lang="en-US" altLang="zh-CN" sz="2800" dirty="0">
                <a:ea typeface="MS PGothic" charset="-128"/>
              </a:rPr>
            </a:br>
            <a:endParaRPr lang="en-US" altLang="zh-CN" sz="2800" dirty="0">
              <a:ea typeface="MS PGothic" charset="-128"/>
            </a:endParaRPr>
          </a:p>
          <a:p>
            <a:r>
              <a:rPr lang="en-US" altLang="zh-CN" sz="2800" dirty="0">
                <a:solidFill>
                  <a:srgbClr val="FF0000"/>
                </a:solidFill>
                <a:ea typeface="MS PGothic" charset="-128"/>
              </a:rPr>
              <a:t>Requirements</a:t>
            </a:r>
            <a:endParaRPr lang="zh-CN" altLang="en-US" sz="2800" dirty="0">
              <a:solidFill>
                <a:srgbClr val="FF0000"/>
              </a:solidFill>
              <a:ea typeface="MS PGothic" charset="-128"/>
            </a:endParaRPr>
          </a:p>
          <a:p>
            <a:pPr lvl="1"/>
            <a:r>
              <a:rPr lang="en-US" altLang="zh-CN" sz="2800" dirty="0">
                <a:ea typeface="MS PGothic" charset="-128"/>
              </a:rPr>
              <a:t>allow multiple readers to </a:t>
            </a:r>
            <a:r>
              <a:rPr lang="en-US" altLang="zh-CN" sz="2800" dirty="0">
                <a:solidFill>
                  <a:srgbClr val="FF0000"/>
                </a:solidFill>
                <a:ea typeface="MS PGothic" charset="-128"/>
              </a:rPr>
              <a:t>read at the same time</a:t>
            </a:r>
          </a:p>
          <a:p>
            <a:pPr lvl="1"/>
            <a:r>
              <a:rPr lang="en-US" altLang="zh-CN" sz="2800" dirty="0">
                <a:ea typeface="MS PGothic" charset="-128"/>
              </a:rPr>
              <a:t>only </a:t>
            </a:r>
            <a:r>
              <a:rPr lang="en-US" altLang="zh-CN" sz="2800" dirty="0">
                <a:solidFill>
                  <a:srgbClr val="FF0000"/>
                </a:solidFill>
                <a:ea typeface="MS PGothic" charset="-128"/>
              </a:rPr>
              <a:t>one single writer can access </a:t>
            </a:r>
            <a:r>
              <a:rPr lang="en-US" altLang="zh-CN" sz="2800" dirty="0">
                <a:ea typeface="MS PGothic" charset="-128"/>
              </a:rPr>
              <a:t>shared</a:t>
            </a:r>
            <a:r>
              <a:rPr lang="zh-CN" altLang="en-US" sz="2800" dirty="0">
                <a:ea typeface="MS PGothic" charset="-128"/>
              </a:rPr>
              <a:t> </a:t>
            </a:r>
            <a:r>
              <a:rPr lang="en-US" altLang="zh-CN" sz="2800" dirty="0">
                <a:ea typeface="MS PGothic" charset="-128"/>
              </a:rPr>
              <a:t>data at the same time</a:t>
            </a:r>
          </a:p>
          <a:p>
            <a:pPr lvl="1"/>
            <a:r>
              <a:rPr lang="en-US" altLang="zh-CN" sz="2800" dirty="0">
                <a:ea typeface="MS PGothic" charset="-128"/>
              </a:rPr>
              <a:t>if a </a:t>
            </a:r>
            <a:r>
              <a:rPr lang="en-US" altLang="zh-CN" sz="2800" dirty="0">
                <a:solidFill>
                  <a:srgbClr val="FF0000"/>
                </a:solidFill>
                <a:ea typeface="MS PGothic" charset="-128"/>
              </a:rPr>
              <a:t>writer is writing </a:t>
            </a:r>
            <a:r>
              <a:rPr lang="en-US" altLang="zh-CN" sz="2800" dirty="0">
                <a:ea typeface="MS PGothic" charset="-128"/>
              </a:rPr>
              <a:t>to the file, </a:t>
            </a:r>
            <a:r>
              <a:rPr lang="en-US" altLang="zh-CN" sz="2800" dirty="0">
                <a:solidFill>
                  <a:srgbClr val="FF0000"/>
                </a:solidFill>
                <a:ea typeface="MS PGothic" charset="-128"/>
              </a:rPr>
              <a:t>no reader may read </a:t>
            </a:r>
            <a:r>
              <a:rPr lang="en-US" altLang="zh-CN" sz="2800" dirty="0">
                <a:ea typeface="MS PGothic" charset="-128"/>
              </a:rPr>
              <a:t>it</a:t>
            </a:r>
          </a:p>
          <a:p>
            <a:pPr lvl="1"/>
            <a:endParaRPr lang="en-US" altLang="zh-CN" sz="2800" dirty="0">
              <a:ea typeface="MS PGothic" charset="-128"/>
            </a:endParaRPr>
          </a:p>
          <a:p>
            <a:r>
              <a:rPr lang="en-US" altLang="zh-CN" sz="2800" dirty="0">
                <a:ea typeface="MS PGothic" charset="-128"/>
              </a:rPr>
              <a:t>Several variations of how readers and writers are treated</a:t>
            </a:r>
          </a:p>
        </p:txBody>
      </p:sp>
    </p:spTree>
    <p:extLst>
      <p:ext uri="{BB962C8B-B14F-4D97-AF65-F5344CB8AC3E}">
        <p14:creationId xmlns:p14="http://schemas.microsoft.com/office/powerpoint/2010/main" val="146651999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MS PGothic" charset="-128"/>
              </a:rPr>
              <a:t>Readers-Writers Problem Variations</a:t>
            </a:r>
          </a:p>
        </p:txBody>
      </p:sp>
      <p:sp>
        <p:nvSpPr>
          <p:cNvPr id="32770" name="Content Placeholder 2"/>
          <p:cNvSpPr>
            <a:spLocks noGrp="1"/>
          </p:cNvSpPr>
          <p:nvPr>
            <p:ph idx="1"/>
          </p:nvPr>
        </p:nvSpPr>
        <p:spPr>
          <a:xfrm>
            <a:off x="1209675" y="1644650"/>
            <a:ext cx="10677525" cy="6542088"/>
          </a:xfrm>
        </p:spPr>
        <p:txBody>
          <a:bodyPr/>
          <a:lstStyle/>
          <a:p>
            <a:r>
              <a:rPr lang="en-US" altLang="zh-CN" sz="2800" b="1" dirty="0">
                <a:solidFill>
                  <a:srgbClr val="0000FF"/>
                </a:solidFill>
                <a:ea typeface="MS PGothic" charset="-128"/>
              </a:rPr>
              <a:t>First variation</a:t>
            </a:r>
            <a:endParaRPr lang="zh-CN" altLang="en-US" sz="2800" b="1" dirty="0">
              <a:solidFill>
                <a:srgbClr val="0000FF"/>
              </a:solidFill>
              <a:ea typeface="MS PGothic" charset="-128"/>
            </a:endParaRPr>
          </a:p>
          <a:p>
            <a:pPr lvl="1"/>
            <a:r>
              <a:rPr lang="en-US" altLang="zh-CN" sz="2800" dirty="0">
                <a:ea typeface="MS PGothic" charset="-128"/>
              </a:rPr>
              <a:t>no reader should wait for other readers</a:t>
            </a:r>
            <a:r>
              <a:rPr lang="zh-CN" altLang="en-US" sz="2800" dirty="0">
                <a:ea typeface="MS PGothic" charset="-128"/>
              </a:rPr>
              <a:t> </a:t>
            </a:r>
            <a:r>
              <a:rPr lang="en-US" altLang="zh-CN" sz="2800" dirty="0">
                <a:ea typeface="MS PGothic" charset="-128"/>
              </a:rPr>
              <a:t>to finish simply because a writer is waiting</a:t>
            </a:r>
            <a:r>
              <a:rPr lang="zh-CN" altLang="en-US" sz="2800" dirty="0">
                <a:ea typeface="MS PGothic" charset="-128"/>
              </a:rPr>
              <a:t>（</a:t>
            </a:r>
            <a:r>
              <a:rPr lang="zh-CN" altLang="en-US" sz="2800" dirty="0"/>
              <a:t>读者不应该等待一个正在等待其他读者释放资源的作者）</a:t>
            </a:r>
            <a:endParaRPr lang="zh-CN" altLang="en-US" sz="2800" dirty="0">
              <a:ea typeface="MS PGothic" charset="-128"/>
            </a:endParaRPr>
          </a:p>
          <a:p>
            <a:pPr lvl="1"/>
            <a:r>
              <a:rPr lang="en-US" altLang="zh-CN" sz="2800" dirty="0">
                <a:solidFill>
                  <a:srgbClr val="FF0000"/>
                </a:solidFill>
                <a:ea typeface="MS PGothic" charset="-128"/>
              </a:rPr>
              <a:t>readers have priority</a:t>
            </a:r>
            <a:endParaRPr lang="zh-CN" altLang="en-US" sz="2800" dirty="0">
              <a:solidFill>
                <a:srgbClr val="FF0000"/>
              </a:solidFill>
              <a:ea typeface="MS PGothic" charset="-128"/>
            </a:endParaRPr>
          </a:p>
          <a:p>
            <a:pPr lvl="1"/>
            <a:endParaRPr lang="en-US" altLang="zh-CN" sz="2800" dirty="0">
              <a:ea typeface="MS PGothic" charset="-128"/>
            </a:endParaRPr>
          </a:p>
          <a:p>
            <a:r>
              <a:rPr lang="en-US" altLang="zh-CN" sz="2800" b="1" dirty="0">
                <a:solidFill>
                  <a:srgbClr val="0000FF"/>
                </a:solidFill>
                <a:ea typeface="MS PGothic" charset="-128"/>
              </a:rPr>
              <a:t>Second variation</a:t>
            </a:r>
            <a:endParaRPr lang="zh-CN" altLang="en-US" sz="2800" dirty="0">
              <a:ea typeface="MS PGothic" charset="-128"/>
            </a:endParaRPr>
          </a:p>
          <a:p>
            <a:pPr lvl="1"/>
            <a:r>
              <a:rPr lang="en-US" altLang="zh-CN" sz="2800" dirty="0">
                <a:ea typeface="MS PGothic" charset="-128"/>
              </a:rPr>
              <a:t>if a writer is waiting to access the object, no</a:t>
            </a:r>
            <a:r>
              <a:rPr lang="zh-CN" altLang="en-US" sz="2800" dirty="0">
                <a:ea typeface="MS PGothic" charset="-128"/>
              </a:rPr>
              <a:t> </a:t>
            </a:r>
            <a:r>
              <a:rPr lang="en-US" altLang="zh-CN" sz="2800" dirty="0">
                <a:ea typeface="MS PGothic" charset="-128"/>
              </a:rPr>
              <a:t>new readers may start reading</a:t>
            </a:r>
            <a:r>
              <a:rPr lang="zh-CN" altLang="en-US" sz="2800" dirty="0">
                <a:ea typeface="MS PGothic" charset="-128"/>
              </a:rPr>
              <a:t>（如果作者正在等待访问，新来的读者都不能访问）</a:t>
            </a:r>
            <a:endParaRPr lang="en-US" altLang="zh-CN" sz="2800" dirty="0">
              <a:ea typeface="MS PGothic" charset="-128"/>
            </a:endParaRPr>
          </a:p>
          <a:p>
            <a:pPr lvl="1"/>
            <a:r>
              <a:rPr lang="en-US" altLang="zh-CN" sz="2800" dirty="0">
                <a:solidFill>
                  <a:srgbClr val="FF0000"/>
                </a:solidFill>
                <a:ea typeface="MS PGothic" charset="-128"/>
              </a:rPr>
              <a:t>writers have priority</a:t>
            </a:r>
          </a:p>
        </p:txBody>
      </p:sp>
    </p:spTree>
    <p:extLst>
      <p:ext uri="{BB962C8B-B14F-4D97-AF65-F5344CB8AC3E}">
        <p14:creationId xmlns:p14="http://schemas.microsoft.com/office/powerpoint/2010/main" val="5980514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Synchronization of A and B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sz="3200" dirty="0"/>
              <a:t>Process A</a:t>
            </a:r>
          </a:p>
          <a:p>
            <a:pPr lvl="1"/>
            <a:r>
              <a:rPr lang="en-US" altLang="zh-CN" sz="3200" dirty="0">
                <a:solidFill>
                  <a:srgbClr val="0000FF"/>
                </a:solidFill>
              </a:rPr>
              <a:t>print(“A”)</a:t>
            </a:r>
            <a:endParaRPr kumimoji="1" lang="en-US" altLang="zh-CN" sz="3200" dirty="0">
              <a:solidFill>
                <a:srgbClr val="0000FF"/>
              </a:solidFill>
            </a:endParaRPr>
          </a:p>
          <a:p>
            <a:r>
              <a:rPr lang="en-US" altLang="zh-CN" sz="3200" dirty="0"/>
              <a:t>Process B</a:t>
            </a:r>
          </a:p>
          <a:p>
            <a:pPr lvl="1"/>
            <a:r>
              <a:rPr lang="en-US" altLang="zh-CN" sz="3200" dirty="0">
                <a:solidFill>
                  <a:srgbClr val="0000FF"/>
                </a:solidFill>
              </a:rPr>
              <a:t>print(“B”)</a:t>
            </a:r>
          </a:p>
          <a:p>
            <a:r>
              <a:rPr lang="en-US" altLang="zh-CN" sz="3200" dirty="0"/>
              <a:t>A and B run concurrently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1651298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>
                <a:ea typeface="MS PGothic" charset="-128"/>
              </a:rPr>
              <a:t>Difference between P-C &amp; R-W</a:t>
            </a:r>
            <a:endParaRPr kumimoji="1" lang="zh-CN" altLang="en-US">
              <a:ea typeface="MS PGothic" charset="-128"/>
            </a:endParaRPr>
          </a:p>
        </p:txBody>
      </p:sp>
      <p:sp>
        <p:nvSpPr>
          <p:cNvPr id="33794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3200" dirty="0">
                <a:ea typeface="MS PGothic" charset="-128"/>
              </a:rPr>
              <a:t>Readers do not modify shared data</a:t>
            </a:r>
          </a:p>
          <a:p>
            <a:pPr lvl="1"/>
            <a:r>
              <a:rPr lang="en-US" altLang="zh-CN" sz="2800" dirty="0">
                <a:ea typeface="MS PGothic" charset="-128"/>
              </a:rPr>
              <a:t>Readers do not compete with each other</a:t>
            </a:r>
          </a:p>
          <a:p>
            <a:endParaRPr lang="en-US" altLang="zh-CN" sz="3200" dirty="0">
              <a:ea typeface="MS PGothic" charset="-128"/>
            </a:endParaRPr>
          </a:p>
          <a:p>
            <a:r>
              <a:rPr lang="en-US" altLang="zh-CN" sz="3200" dirty="0">
                <a:ea typeface="MS PGothic" charset="-128"/>
              </a:rPr>
              <a:t>Readers and Writers do not need to test </a:t>
            </a:r>
            <a:r>
              <a:rPr lang="en-US" altLang="zh-CN" sz="3200" dirty="0">
                <a:solidFill>
                  <a:srgbClr val="0070C0"/>
                </a:solidFill>
                <a:ea typeface="MS PGothic" charset="-128"/>
              </a:rPr>
              <a:t>FULL</a:t>
            </a:r>
            <a:r>
              <a:rPr lang="en-US" altLang="zh-CN" sz="3200" dirty="0">
                <a:ea typeface="MS PGothic" charset="-128"/>
              </a:rPr>
              <a:t> or </a:t>
            </a:r>
            <a:r>
              <a:rPr lang="en-US" altLang="zh-CN" sz="3200" dirty="0">
                <a:solidFill>
                  <a:srgbClr val="0070C0"/>
                </a:solidFill>
                <a:ea typeface="MS PGothic" charset="-128"/>
              </a:rPr>
              <a:t>EMPTY</a:t>
            </a:r>
          </a:p>
          <a:p>
            <a:pPr lvl="1"/>
            <a:r>
              <a:rPr lang="en-US" altLang="zh-CN" sz="2800" dirty="0">
                <a:ea typeface="MS PGothic" charset="-128"/>
              </a:rPr>
              <a:t>No synchronization</a:t>
            </a:r>
            <a:endParaRPr lang="zh-CN" altLang="en-US" sz="2800" dirty="0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2799169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2"/>
          <p:cNvSpPr>
            <a:spLocks noGrp="1" noChangeArrowheads="1"/>
          </p:cNvSpPr>
          <p:nvPr>
            <p:ph type="title"/>
          </p:nvPr>
        </p:nvSpPr>
        <p:spPr>
          <a:xfrm>
            <a:off x="1681163" y="369888"/>
            <a:ext cx="11349037" cy="768350"/>
          </a:xfrm>
        </p:spPr>
        <p:txBody>
          <a:bodyPr/>
          <a:lstStyle/>
          <a:p>
            <a:pPr eaLnBrk="1" hangingPunct="1"/>
            <a:r>
              <a:rPr lang="en-US" altLang="zh-CN">
                <a:ea typeface="MS PGothic" charset="-128"/>
              </a:rPr>
              <a:t>Identify Race Condition (1)</a:t>
            </a:r>
          </a:p>
        </p:txBody>
      </p:sp>
      <p:sp>
        <p:nvSpPr>
          <p:cNvPr id="9625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41425" y="1706563"/>
            <a:ext cx="11496675" cy="823912"/>
          </a:xfrm>
        </p:spPr>
        <p:txBody>
          <a:bodyPr/>
          <a:lstStyle/>
          <a:p>
            <a:pPr>
              <a:defRPr/>
            </a:pPr>
            <a:r>
              <a:rPr lang="en-US" altLang="zh-CN" sz="2800" dirty="0">
                <a:solidFill>
                  <a:srgbClr val="0000FF"/>
                </a:solidFill>
                <a:ea typeface="MS PGothic" charset="-128"/>
              </a:rPr>
              <a:t>Shared Data</a:t>
            </a:r>
          </a:p>
          <a:p>
            <a:pPr>
              <a:defRPr/>
            </a:pPr>
            <a:endParaRPr lang="en-US" altLang="zh-CN" sz="2400" dirty="0">
              <a:solidFill>
                <a:schemeClr val="bg1">
                  <a:lumMod val="85000"/>
                </a:schemeClr>
              </a:solidFill>
              <a:ea typeface="MS PGothic" charset="-128"/>
            </a:endParaRPr>
          </a:p>
          <a:p>
            <a:pPr lvl="1">
              <a:defRPr/>
            </a:pPr>
            <a:endParaRPr lang="en-US" altLang="zh-CN" dirty="0">
              <a:ea typeface="MS PGothic" charset="-128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1666875" y="4364038"/>
            <a:ext cx="4117975" cy="3929062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lIns="130615" tIns="65308" rIns="130615" bIns="65308"/>
          <a:lstStyle>
            <a:lvl1pPr marL="487363" indent="-487363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+mn-lt"/>
                <a:ea typeface="MS PGothic" pitchFamily="34" charset="-128"/>
                <a:cs typeface="ＭＳ Ｐゴシック" charset="-128"/>
              </a:defRPr>
            </a:lvl1pPr>
            <a:lvl2pPr marL="1058863" indent="-4064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+mn-lt"/>
                <a:ea typeface="MS PGothic" pitchFamily="34" charset="-128"/>
                <a:cs typeface="ＭＳ Ｐゴシック" charset="-128"/>
              </a:defRPr>
            </a:lvl2pPr>
            <a:lvl3pPr marL="1549400" indent="-32385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009900"/>
              </a:buClr>
              <a:buSzPct val="75000"/>
              <a:buFont typeface="Webdings" charset="2"/>
              <a:buChar char="4"/>
              <a:defRPr kumimoji="1">
                <a:solidFill>
                  <a:schemeClr val="tx1"/>
                </a:solidFill>
                <a:latin typeface="+mn-lt"/>
                <a:ea typeface="MS PGothic" pitchFamily="34" charset="-128"/>
                <a:cs typeface="ＭＳ Ｐゴシック" charset="-128"/>
              </a:defRPr>
            </a:lvl3pPr>
            <a:lvl4pPr marL="2038350" indent="-32385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+mn-lt"/>
                <a:ea typeface="MS PGothic" pitchFamily="34" charset="-128"/>
                <a:cs typeface="ＭＳ Ｐゴシック" charset="-128"/>
              </a:defRPr>
            </a:lvl4pPr>
            <a:lvl5pPr marL="2528888" indent="-32385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MS PGothic" pitchFamily="34" charset="-128"/>
                <a:cs typeface="ＭＳ Ｐゴシック" charset="-128"/>
              </a:defRPr>
            </a:lvl5pPr>
            <a:lvl6pPr marL="3183752" indent="-326539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3836830" indent="-326539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4489908" indent="-326539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5142986" indent="-326539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>
              <a:buFont typeface="Monotype Sorts" charset="2"/>
              <a:buNone/>
              <a:defRPr/>
            </a:pPr>
            <a:r>
              <a:rPr lang="en-US" altLang="zh-CN" sz="2400" b="1" kern="0" dirty="0">
                <a:latin typeface="Courier New" charset="0"/>
                <a:ea typeface="MS PGothic" charset="-128"/>
              </a:rPr>
              <a:t>do{ </a:t>
            </a:r>
          </a:p>
          <a:p>
            <a:pPr>
              <a:buFont typeface="Monotype Sorts" charset="2"/>
              <a:buNone/>
              <a:defRPr/>
            </a:pPr>
            <a:r>
              <a:rPr lang="en-US" altLang="zh-CN" sz="2400" b="1" kern="0" dirty="0">
                <a:solidFill>
                  <a:srgbClr val="0000FF"/>
                </a:solidFill>
                <a:latin typeface="Courier New" charset="0"/>
                <a:ea typeface="MS PGothic" charset="-128"/>
              </a:rPr>
              <a:t>   </a:t>
            </a:r>
          </a:p>
          <a:p>
            <a:pPr>
              <a:buFont typeface="Monotype Sorts" charset="2"/>
              <a:buNone/>
              <a:defRPr/>
            </a:pPr>
            <a:r>
              <a:rPr lang="en-US" altLang="zh-CN" sz="2400" b="1" kern="0" dirty="0">
                <a:solidFill>
                  <a:srgbClr val="FF0000"/>
                </a:solidFill>
                <a:latin typeface="Courier New" charset="0"/>
                <a:ea typeface="MS PGothic" charset="-128"/>
              </a:rPr>
              <a:t>   </a:t>
            </a:r>
            <a:r>
              <a:rPr lang="en-US" altLang="zh-CN" sz="2400" b="1" kern="0" dirty="0">
                <a:solidFill>
                  <a:srgbClr val="00B050"/>
                </a:solidFill>
                <a:latin typeface="Courier New" charset="0"/>
                <a:ea typeface="MS PGothic" charset="-128"/>
              </a:rPr>
              <a:t>wait(lock);</a:t>
            </a:r>
          </a:p>
          <a:p>
            <a:pPr>
              <a:buFont typeface="Monotype Sorts" charset="2"/>
              <a:buNone/>
              <a:defRPr/>
            </a:pPr>
            <a:r>
              <a:rPr lang="en-US" altLang="zh-CN" sz="2400" b="1" kern="0" dirty="0">
                <a:solidFill>
                  <a:srgbClr val="FF0000"/>
                </a:solidFill>
                <a:latin typeface="Courier New" charset="0"/>
                <a:ea typeface="MS PGothic" charset="-128"/>
              </a:rPr>
              <a:t>   read();</a:t>
            </a:r>
          </a:p>
          <a:p>
            <a:pPr>
              <a:buFont typeface="Monotype Sorts" charset="2"/>
              <a:buNone/>
              <a:defRPr/>
            </a:pPr>
            <a:r>
              <a:rPr lang="en-US" altLang="zh-CN" sz="2400" b="1" kern="0" dirty="0">
                <a:solidFill>
                  <a:srgbClr val="FF0000"/>
                </a:solidFill>
                <a:latin typeface="Courier New" charset="0"/>
                <a:ea typeface="MS PGothic" charset="-128"/>
              </a:rPr>
              <a:t>   </a:t>
            </a:r>
            <a:r>
              <a:rPr lang="en-US" altLang="zh-CN" sz="2400" b="1" kern="0" dirty="0">
                <a:solidFill>
                  <a:srgbClr val="00B050"/>
                </a:solidFill>
                <a:latin typeface="Courier New" charset="0"/>
                <a:ea typeface="MS PGothic" charset="-128"/>
              </a:rPr>
              <a:t>signal(lock); </a:t>
            </a:r>
          </a:p>
          <a:p>
            <a:pPr>
              <a:buFont typeface="Monotype Sorts" charset="2"/>
              <a:buNone/>
              <a:defRPr/>
            </a:pPr>
            <a:r>
              <a:rPr lang="en-US" altLang="zh-CN" sz="2400" b="1" kern="0" dirty="0">
                <a:latin typeface="Courier New" charset="0"/>
                <a:ea typeface="MS PGothic" charset="-128"/>
              </a:rPr>
              <a:t>   </a:t>
            </a:r>
            <a:endParaRPr lang="en-US" altLang="zh-CN" sz="2400" b="1" kern="0" dirty="0">
              <a:solidFill>
                <a:srgbClr val="0000FF"/>
              </a:solidFill>
              <a:latin typeface="Courier New" charset="0"/>
              <a:ea typeface="MS PGothic" charset="-128"/>
            </a:endParaRPr>
          </a:p>
          <a:p>
            <a:pPr>
              <a:buFont typeface="Monotype Sorts" charset="2"/>
              <a:buNone/>
              <a:defRPr/>
            </a:pPr>
            <a:r>
              <a:rPr lang="en-US" altLang="zh-CN" sz="2400" b="1" kern="0" dirty="0">
                <a:latin typeface="Courier New" charset="0"/>
                <a:ea typeface="MS PGothic" charset="-128"/>
              </a:rPr>
              <a:t>}while(true);</a:t>
            </a:r>
            <a:br>
              <a:rPr lang="en-US" altLang="zh-CN" sz="2000" b="1" kern="0" dirty="0">
                <a:latin typeface="Courier New" charset="0"/>
                <a:ea typeface="MS PGothic" charset="-128"/>
              </a:rPr>
            </a:br>
            <a:endParaRPr lang="en-US" altLang="zh-CN" sz="2000" b="1" kern="0" dirty="0">
              <a:latin typeface="Courier New" charset="0"/>
              <a:ea typeface="MS PGothic" charset="-128"/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7573963" y="4364038"/>
            <a:ext cx="3824287" cy="392906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lIns="130615" tIns="65308" rIns="130615" bIns="65308"/>
          <a:lstStyle>
            <a:lvl1pPr marL="487363" indent="-487363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+mn-lt"/>
                <a:ea typeface="MS PGothic" pitchFamily="34" charset="-128"/>
                <a:cs typeface="ＭＳ Ｐゴシック" charset="-128"/>
              </a:defRPr>
            </a:lvl1pPr>
            <a:lvl2pPr marL="1058863" indent="-4064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+mn-lt"/>
                <a:ea typeface="MS PGothic" pitchFamily="34" charset="-128"/>
                <a:cs typeface="ＭＳ Ｐゴシック" charset="-128"/>
              </a:defRPr>
            </a:lvl2pPr>
            <a:lvl3pPr marL="1549400" indent="-32385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009900"/>
              </a:buClr>
              <a:buSzPct val="75000"/>
              <a:buFont typeface="Webdings" charset="2"/>
              <a:buChar char="4"/>
              <a:defRPr kumimoji="1">
                <a:solidFill>
                  <a:schemeClr val="tx1"/>
                </a:solidFill>
                <a:latin typeface="+mn-lt"/>
                <a:ea typeface="MS PGothic" pitchFamily="34" charset="-128"/>
                <a:cs typeface="ＭＳ Ｐゴシック" charset="-128"/>
              </a:defRPr>
            </a:lvl3pPr>
            <a:lvl4pPr marL="2038350" indent="-32385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+mn-lt"/>
                <a:ea typeface="MS PGothic" pitchFamily="34" charset="-128"/>
                <a:cs typeface="ＭＳ Ｐゴシック" charset="-128"/>
              </a:defRPr>
            </a:lvl4pPr>
            <a:lvl5pPr marL="2528888" indent="-32385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MS PGothic" pitchFamily="34" charset="-128"/>
                <a:cs typeface="ＭＳ Ｐゴシック" charset="-128"/>
              </a:defRPr>
            </a:lvl5pPr>
            <a:lvl6pPr marL="3183752" indent="-326539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3836830" indent="-326539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4489908" indent="-326539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5142986" indent="-326539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 marL="0" indent="0">
              <a:buFont typeface="Monotype Sorts" charset="2"/>
              <a:buNone/>
              <a:defRPr/>
            </a:pPr>
            <a:r>
              <a:rPr lang="en-US" altLang="zh-CN" sz="2400" b="1" kern="0" dirty="0">
                <a:latin typeface="Courier New" charset="0"/>
                <a:ea typeface="MS PGothic" charset="-128"/>
              </a:rPr>
              <a:t>do{ </a:t>
            </a:r>
          </a:p>
          <a:p>
            <a:pPr>
              <a:buFont typeface="Monotype Sorts" charset="2"/>
              <a:buNone/>
              <a:defRPr/>
            </a:pPr>
            <a:r>
              <a:rPr lang="en-US" altLang="zh-CN" sz="2400" b="1" kern="0" dirty="0">
                <a:latin typeface="Courier New" charset="0"/>
                <a:ea typeface="MS PGothic" charset="-128"/>
              </a:rPr>
              <a:t>   </a:t>
            </a:r>
            <a:endParaRPr lang="en-US" altLang="zh-CN" sz="2400" b="1" kern="0" dirty="0">
              <a:solidFill>
                <a:srgbClr val="0000FF"/>
              </a:solidFill>
              <a:latin typeface="Courier New" charset="0"/>
              <a:ea typeface="MS PGothic" charset="-128"/>
            </a:endParaRPr>
          </a:p>
          <a:p>
            <a:pPr>
              <a:buFont typeface="Monotype Sorts" charset="2"/>
              <a:buNone/>
              <a:defRPr/>
            </a:pPr>
            <a:r>
              <a:rPr lang="en-US" altLang="zh-CN" sz="2400" b="1" kern="0" dirty="0">
                <a:latin typeface="Courier New" charset="0"/>
                <a:ea typeface="MS PGothic" charset="-128"/>
              </a:rPr>
              <a:t>   </a:t>
            </a:r>
            <a:r>
              <a:rPr lang="en-US" altLang="zh-CN" sz="2400" b="1" kern="0" dirty="0">
                <a:solidFill>
                  <a:srgbClr val="00B050"/>
                </a:solidFill>
                <a:latin typeface="Courier New" charset="0"/>
                <a:ea typeface="MS PGothic" charset="-128"/>
              </a:rPr>
              <a:t>wait(lock);</a:t>
            </a:r>
          </a:p>
          <a:p>
            <a:pPr>
              <a:buFont typeface="Monotype Sorts" charset="2"/>
              <a:buNone/>
              <a:defRPr/>
            </a:pPr>
            <a:r>
              <a:rPr lang="en-US" altLang="zh-CN" sz="2400" b="1" kern="0" dirty="0">
                <a:solidFill>
                  <a:srgbClr val="00B050"/>
                </a:solidFill>
                <a:latin typeface="Courier New" charset="0"/>
                <a:ea typeface="MS PGothic" charset="-128"/>
              </a:rPr>
              <a:t>   </a:t>
            </a:r>
            <a:r>
              <a:rPr lang="en-US" altLang="zh-CN" sz="2400" b="1" kern="0" dirty="0">
                <a:solidFill>
                  <a:srgbClr val="FF0000"/>
                </a:solidFill>
                <a:latin typeface="Courier New" charset="0"/>
                <a:ea typeface="MS PGothic" charset="-128"/>
              </a:rPr>
              <a:t>write();</a:t>
            </a:r>
          </a:p>
          <a:p>
            <a:pPr>
              <a:buFont typeface="Monotype Sorts" charset="2"/>
              <a:buNone/>
              <a:defRPr/>
            </a:pPr>
            <a:r>
              <a:rPr lang="en-US" altLang="zh-CN" sz="2400" b="1" kern="0" dirty="0">
                <a:solidFill>
                  <a:srgbClr val="00B050"/>
                </a:solidFill>
                <a:latin typeface="Courier New" charset="0"/>
                <a:ea typeface="MS PGothic" charset="-128"/>
              </a:rPr>
              <a:t>   signal(lock); </a:t>
            </a:r>
          </a:p>
          <a:p>
            <a:pPr>
              <a:buFont typeface="Monotype Sorts" charset="2"/>
              <a:buNone/>
              <a:defRPr/>
            </a:pPr>
            <a:r>
              <a:rPr lang="en-US" altLang="zh-CN" sz="2400" b="1" kern="0" dirty="0">
                <a:solidFill>
                  <a:srgbClr val="0000FF"/>
                </a:solidFill>
                <a:latin typeface="Courier New" charset="0"/>
                <a:ea typeface="MS PGothic" charset="-128"/>
              </a:rPr>
              <a:t>   </a:t>
            </a:r>
            <a:endParaRPr lang="en-US" altLang="zh-CN" sz="2400" b="1" kern="0" dirty="0">
              <a:latin typeface="Courier New" charset="0"/>
              <a:ea typeface="MS PGothic" charset="-128"/>
            </a:endParaRPr>
          </a:p>
          <a:p>
            <a:pPr>
              <a:buFont typeface="Monotype Sorts" charset="2"/>
              <a:buNone/>
              <a:defRPr/>
            </a:pPr>
            <a:r>
              <a:rPr lang="en-US" altLang="zh-CN" sz="2400" b="1" kern="0" dirty="0">
                <a:latin typeface="Courier New" charset="0"/>
                <a:ea typeface="MS PGothic" charset="-128"/>
              </a:rPr>
              <a:t>}while(true); </a:t>
            </a:r>
          </a:p>
          <a:p>
            <a:pPr>
              <a:buFont typeface="Monotype Sorts" charset="2"/>
              <a:buNone/>
              <a:defRPr/>
            </a:pPr>
            <a:endParaRPr lang="en-US" altLang="zh-CN" sz="2400" kern="0" dirty="0">
              <a:ea typeface="MS PGothic" charset="-128"/>
            </a:endParaRPr>
          </a:p>
        </p:txBody>
      </p:sp>
      <p:sp>
        <p:nvSpPr>
          <p:cNvPr id="34821" name="文本框 5"/>
          <p:cNvSpPr txBox="1">
            <a:spLocks noChangeArrowheads="1"/>
          </p:cNvSpPr>
          <p:nvPr/>
        </p:nvSpPr>
        <p:spPr bwMode="auto">
          <a:xfrm>
            <a:off x="1770063" y="3544888"/>
            <a:ext cx="3062287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kumimoji="1" lang="en-US" altLang="zh-CN" sz="2800" dirty="0">
                <a:solidFill>
                  <a:srgbClr val="FF40FF"/>
                </a:solidFill>
              </a:rPr>
              <a:t>reader</a:t>
            </a:r>
            <a:endParaRPr kumimoji="1" lang="zh-CN" altLang="en-US" sz="2800" dirty="0">
              <a:solidFill>
                <a:srgbClr val="FF40FF"/>
              </a:solidFill>
            </a:endParaRPr>
          </a:p>
        </p:txBody>
      </p:sp>
      <p:sp>
        <p:nvSpPr>
          <p:cNvPr id="34822" name="文本框 6"/>
          <p:cNvSpPr txBox="1">
            <a:spLocks noChangeArrowheads="1"/>
          </p:cNvSpPr>
          <p:nvPr/>
        </p:nvSpPr>
        <p:spPr bwMode="auto">
          <a:xfrm>
            <a:off x="7837488" y="3544888"/>
            <a:ext cx="3062287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kumimoji="1" lang="en-US" altLang="zh-CN" sz="2800" dirty="0">
                <a:solidFill>
                  <a:srgbClr val="FF40FF"/>
                </a:solidFill>
              </a:rPr>
              <a:t>writer</a:t>
            </a:r>
            <a:endParaRPr kumimoji="1" lang="zh-CN" altLang="en-US" sz="2800" dirty="0">
              <a:solidFill>
                <a:srgbClr val="FF40FF"/>
              </a:solidFill>
            </a:endParaRPr>
          </a:p>
        </p:txBody>
      </p:sp>
      <p:sp>
        <p:nvSpPr>
          <p:cNvPr id="34823" name="文本框 7"/>
          <p:cNvSpPr txBox="1">
            <a:spLocks noChangeArrowheads="1"/>
          </p:cNvSpPr>
          <p:nvPr/>
        </p:nvSpPr>
        <p:spPr bwMode="auto">
          <a:xfrm>
            <a:off x="4779963" y="3016250"/>
            <a:ext cx="2511425" cy="461963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r>
              <a:rPr kumimoji="1" lang="en-US" altLang="zh-CN" sz="2400" b="1">
                <a:solidFill>
                  <a:srgbClr val="00B050"/>
                </a:solidFill>
              </a:rPr>
              <a:t>lock = 1;</a:t>
            </a:r>
            <a:endParaRPr kumimoji="1" lang="zh-CN" altLang="en-US" sz="2400" b="1">
              <a:solidFill>
                <a:srgbClr val="00B050"/>
              </a:solidFill>
            </a:endParaRPr>
          </a:p>
        </p:txBody>
      </p:sp>
      <p:sp>
        <p:nvSpPr>
          <p:cNvPr id="9" name="文本框 8"/>
          <p:cNvSpPr txBox="1">
            <a:spLocks noChangeArrowheads="1"/>
          </p:cNvSpPr>
          <p:nvPr/>
        </p:nvSpPr>
        <p:spPr bwMode="auto">
          <a:xfrm>
            <a:off x="5784850" y="5816600"/>
            <a:ext cx="38481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kumimoji="1" lang="en-US" altLang="zh-CN" sz="2800">
                <a:solidFill>
                  <a:srgbClr val="FF0000"/>
                </a:solidFill>
              </a:rPr>
              <a:t>Problem?</a:t>
            </a:r>
            <a:endParaRPr kumimoji="1" lang="zh-CN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8620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2"/>
          <p:cNvSpPr>
            <a:spLocks noGrp="1" noChangeArrowheads="1"/>
          </p:cNvSpPr>
          <p:nvPr>
            <p:ph type="title"/>
          </p:nvPr>
        </p:nvSpPr>
        <p:spPr>
          <a:xfrm>
            <a:off x="1552575" y="369888"/>
            <a:ext cx="11477625" cy="768350"/>
          </a:xfrm>
        </p:spPr>
        <p:txBody>
          <a:bodyPr/>
          <a:lstStyle/>
          <a:p>
            <a:pPr eaLnBrk="1" hangingPunct="1"/>
            <a:r>
              <a:rPr lang="en-US" altLang="zh-CN">
                <a:ea typeface="MS PGothic" charset="-128"/>
              </a:rPr>
              <a:t>First R-W: Add Reader Count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874713" y="2733675"/>
            <a:ext cx="6270625" cy="581501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lIns="130615" tIns="65308" rIns="130615" bIns="65308"/>
          <a:lstStyle>
            <a:lvl1pPr marL="487363" indent="-487363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+mn-lt"/>
                <a:ea typeface="MS PGothic" pitchFamily="34" charset="-128"/>
                <a:cs typeface="ＭＳ Ｐゴシック" charset="-128"/>
              </a:defRPr>
            </a:lvl1pPr>
            <a:lvl2pPr marL="1058863" indent="-4064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+mn-lt"/>
                <a:ea typeface="MS PGothic" pitchFamily="34" charset="-128"/>
                <a:cs typeface="ＭＳ Ｐゴシック" charset="-128"/>
              </a:defRPr>
            </a:lvl2pPr>
            <a:lvl3pPr marL="1549400" indent="-32385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009900"/>
              </a:buClr>
              <a:buSzPct val="75000"/>
              <a:buFont typeface="Webdings" charset="2"/>
              <a:buChar char="4"/>
              <a:defRPr kumimoji="1">
                <a:solidFill>
                  <a:schemeClr val="tx1"/>
                </a:solidFill>
                <a:latin typeface="+mn-lt"/>
                <a:ea typeface="MS PGothic" pitchFamily="34" charset="-128"/>
                <a:cs typeface="ＭＳ Ｐゴシック" charset="-128"/>
              </a:defRPr>
            </a:lvl3pPr>
            <a:lvl4pPr marL="2038350" indent="-32385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+mn-lt"/>
                <a:ea typeface="MS PGothic" pitchFamily="34" charset="-128"/>
                <a:cs typeface="ＭＳ Ｐゴシック" charset="-128"/>
              </a:defRPr>
            </a:lvl4pPr>
            <a:lvl5pPr marL="2528888" indent="-32385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MS PGothic" pitchFamily="34" charset="-128"/>
                <a:cs typeface="ＭＳ Ｐゴシック" charset="-128"/>
              </a:defRPr>
            </a:lvl5pPr>
            <a:lvl6pPr marL="3183752" indent="-326539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3836830" indent="-326539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4489908" indent="-326539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5142986" indent="-326539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>
              <a:buFont typeface="Monotype Sorts" charset="2"/>
              <a:buNone/>
              <a:defRPr/>
            </a:pPr>
            <a:r>
              <a:rPr lang="en-US" altLang="zh-CN" sz="2400" b="1" kern="0" dirty="0">
                <a:latin typeface="Courier New" charset="0"/>
                <a:ea typeface="MS PGothic" charset="-128"/>
              </a:rPr>
              <a:t>do{</a:t>
            </a:r>
          </a:p>
          <a:p>
            <a:pPr lvl="3">
              <a:buFont typeface="Monotype Sorts" charset="2"/>
              <a:buNone/>
              <a:defRPr/>
            </a:pPr>
            <a:r>
              <a:rPr lang="en-US" altLang="zh-CN" sz="2400" b="1" kern="0" dirty="0">
                <a:solidFill>
                  <a:srgbClr val="0000FF"/>
                </a:solidFill>
                <a:latin typeface="Courier New" charset="0"/>
                <a:ea typeface="MS PGothic" charset="-128"/>
              </a:rPr>
              <a:t>if(</a:t>
            </a:r>
            <a:r>
              <a:rPr lang="en-US" altLang="zh-CN" sz="2400" b="1" kern="0" dirty="0" err="1">
                <a:solidFill>
                  <a:srgbClr val="0000FF"/>
                </a:solidFill>
                <a:latin typeface="Courier New" charset="0"/>
                <a:ea typeface="MS PGothic" charset="-128"/>
              </a:rPr>
              <a:t>reader_count</a:t>
            </a:r>
            <a:r>
              <a:rPr lang="en-US" altLang="zh-CN" sz="2400" b="1" kern="0" dirty="0">
                <a:solidFill>
                  <a:srgbClr val="0000FF"/>
                </a:solidFill>
                <a:latin typeface="Courier New" charset="0"/>
                <a:ea typeface="MS PGothic" charset="-128"/>
              </a:rPr>
              <a:t> == 0)</a:t>
            </a:r>
          </a:p>
          <a:p>
            <a:pPr lvl="3">
              <a:buFont typeface="Monotype Sorts" charset="2"/>
              <a:buNone/>
              <a:defRPr/>
            </a:pPr>
            <a:r>
              <a:rPr lang="en-US" altLang="zh-CN" sz="2400" b="1" kern="0" dirty="0">
                <a:solidFill>
                  <a:srgbClr val="0000FF"/>
                </a:solidFill>
                <a:latin typeface="Courier New" charset="0"/>
                <a:ea typeface="MS PGothic" charset="-128"/>
              </a:rPr>
              <a:t>		wait(lock);</a:t>
            </a:r>
          </a:p>
          <a:p>
            <a:pPr lvl="3">
              <a:buFont typeface="Monotype Sorts" charset="2"/>
              <a:buNone/>
              <a:defRPr/>
            </a:pPr>
            <a:r>
              <a:rPr lang="en-US" altLang="zh-CN" sz="2400" b="1" kern="0" dirty="0" err="1">
                <a:solidFill>
                  <a:srgbClr val="0000FF"/>
                </a:solidFill>
                <a:latin typeface="Courier New" charset="0"/>
                <a:ea typeface="MS PGothic" charset="-128"/>
              </a:rPr>
              <a:t>reader_count</a:t>
            </a:r>
            <a:r>
              <a:rPr lang="en-US" altLang="zh-CN" sz="2400" b="1" kern="0" dirty="0">
                <a:solidFill>
                  <a:srgbClr val="0000FF"/>
                </a:solidFill>
                <a:latin typeface="Courier New" charset="0"/>
                <a:ea typeface="MS PGothic" charset="-128"/>
              </a:rPr>
              <a:t>++;</a:t>
            </a:r>
          </a:p>
          <a:p>
            <a:pPr lvl="3">
              <a:buFont typeface="Monotype Sorts" charset="2"/>
              <a:buNone/>
              <a:defRPr/>
            </a:pPr>
            <a:endParaRPr lang="en-US" altLang="zh-CN" sz="2400" b="1" kern="0" dirty="0">
              <a:solidFill>
                <a:srgbClr val="0000FF"/>
              </a:solidFill>
              <a:latin typeface="Courier New" charset="0"/>
              <a:ea typeface="MS PGothic" charset="-128"/>
            </a:endParaRPr>
          </a:p>
          <a:p>
            <a:pPr lvl="3">
              <a:buFont typeface="Monotype Sorts" charset="2"/>
              <a:buNone/>
              <a:defRPr/>
            </a:pPr>
            <a:r>
              <a:rPr lang="en-US" altLang="zh-CN" sz="2400" b="1" kern="0" dirty="0">
                <a:solidFill>
                  <a:srgbClr val="FF0000"/>
                </a:solidFill>
                <a:latin typeface="Courier New" charset="0"/>
                <a:ea typeface="MS PGothic" charset="-128"/>
              </a:rPr>
              <a:t>read();</a:t>
            </a:r>
          </a:p>
          <a:p>
            <a:pPr lvl="3">
              <a:buFont typeface="Monotype Sorts" charset="2"/>
              <a:buNone/>
              <a:defRPr/>
            </a:pPr>
            <a:endParaRPr lang="en-US" altLang="zh-CN" sz="2400" b="1" kern="0" dirty="0">
              <a:solidFill>
                <a:srgbClr val="00B050"/>
              </a:solidFill>
              <a:latin typeface="Courier New" charset="0"/>
              <a:ea typeface="MS PGothic" charset="-128"/>
            </a:endParaRPr>
          </a:p>
          <a:p>
            <a:pPr lvl="3">
              <a:buFont typeface="Monotype Sorts" charset="2"/>
              <a:buNone/>
              <a:defRPr/>
            </a:pPr>
            <a:r>
              <a:rPr lang="en-US" altLang="zh-CN" sz="2400" b="1" kern="0" dirty="0" err="1">
                <a:solidFill>
                  <a:srgbClr val="0000FF"/>
                </a:solidFill>
                <a:latin typeface="Courier New" charset="0"/>
                <a:ea typeface="MS PGothic" charset="-128"/>
              </a:rPr>
              <a:t>reader_count</a:t>
            </a:r>
            <a:r>
              <a:rPr lang="en-US" altLang="zh-CN" sz="2400" b="1" kern="0" dirty="0">
                <a:solidFill>
                  <a:srgbClr val="0000FF"/>
                </a:solidFill>
                <a:latin typeface="Courier New" charset="0"/>
                <a:ea typeface="MS PGothic" charset="-128"/>
              </a:rPr>
              <a:t>--;</a:t>
            </a:r>
          </a:p>
          <a:p>
            <a:pPr lvl="3">
              <a:buFont typeface="Monotype Sorts" charset="2"/>
              <a:buNone/>
              <a:defRPr/>
            </a:pPr>
            <a:r>
              <a:rPr lang="en-US" altLang="zh-CN" sz="2400" b="1" kern="0" dirty="0">
                <a:solidFill>
                  <a:srgbClr val="0000FF"/>
                </a:solidFill>
                <a:latin typeface="Courier New" charset="0"/>
                <a:ea typeface="MS PGothic" charset="-128"/>
              </a:rPr>
              <a:t>if(</a:t>
            </a:r>
            <a:r>
              <a:rPr lang="en-US" altLang="zh-CN" sz="2400" b="1" kern="0" dirty="0" err="1">
                <a:solidFill>
                  <a:srgbClr val="0000FF"/>
                </a:solidFill>
                <a:latin typeface="Courier New" charset="0"/>
                <a:ea typeface="MS PGothic" charset="-128"/>
              </a:rPr>
              <a:t>reader_count</a:t>
            </a:r>
            <a:r>
              <a:rPr lang="en-US" altLang="zh-CN" sz="2400" b="1" kern="0" dirty="0">
                <a:solidFill>
                  <a:srgbClr val="0000FF"/>
                </a:solidFill>
                <a:latin typeface="Courier New" charset="0"/>
                <a:ea typeface="MS PGothic" charset="-128"/>
              </a:rPr>
              <a:t> == 0)</a:t>
            </a:r>
          </a:p>
          <a:p>
            <a:pPr lvl="3">
              <a:buFont typeface="Monotype Sorts" charset="2"/>
              <a:buNone/>
              <a:defRPr/>
            </a:pPr>
            <a:r>
              <a:rPr lang="en-US" altLang="zh-CN" sz="2400" b="1" kern="0" dirty="0">
                <a:solidFill>
                  <a:srgbClr val="0000FF"/>
                </a:solidFill>
                <a:latin typeface="Courier New" charset="0"/>
                <a:ea typeface="MS PGothic" charset="-128"/>
              </a:rPr>
              <a:t>	    signal(lock);</a:t>
            </a:r>
          </a:p>
          <a:p>
            <a:pPr>
              <a:buFont typeface="Monotype Sorts" charset="2"/>
              <a:buNone/>
              <a:defRPr/>
            </a:pPr>
            <a:r>
              <a:rPr lang="en-US" altLang="zh-CN" sz="2400" b="1" kern="0" dirty="0">
                <a:latin typeface="Courier New" charset="0"/>
                <a:ea typeface="MS PGothic" charset="-128"/>
              </a:rPr>
              <a:t>}while(true); </a:t>
            </a:r>
            <a:br>
              <a:rPr lang="en-US" altLang="zh-CN" sz="2400" b="1" kern="0" dirty="0">
                <a:latin typeface="Courier New" charset="0"/>
                <a:ea typeface="MS PGothic" charset="-128"/>
              </a:rPr>
            </a:br>
            <a:endParaRPr lang="en-US" altLang="zh-CN" sz="2400" b="1" kern="0" dirty="0">
              <a:latin typeface="Courier New" charset="0"/>
              <a:ea typeface="MS PGothic" charset="-128"/>
            </a:endParaRPr>
          </a:p>
          <a:p>
            <a:pPr>
              <a:buFont typeface="Monotype Sorts" charset="2"/>
              <a:buNone/>
              <a:defRPr/>
            </a:pPr>
            <a:endParaRPr lang="en-US" altLang="zh-CN" kern="0" dirty="0">
              <a:solidFill>
                <a:srgbClr val="0000FF"/>
              </a:solidFill>
              <a:ea typeface="MS PGothic" charset="-128"/>
            </a:endParaRPr>
          </a:p>
          <a:p>
            <a:pPr>
              <a:buFont typeface="Monotype Sorts" charset="2"/>
              <a:buNone/>
              <a:defRPr/>
            </a:pPr>
            <a:endParaRPr lang="en-US" altLang="zh-CN" kern="0" dirty="0">
              <a:solidFill>
                <a:srgbClr val="0000FF"/>
              </a:solidFill>
              <a:ea typeface="MS PGothic" charset="-128"/>
            </a:endParaRPr>
          </a:p>
          <a:p>
            <a:pPr>
              <a:buFont typeface="Monotype Sorts" charset="2"/>
              <a:buNone/>
              <a:defRPr/>
            </a:pPr>
            <a:r>
              <a:rPr lang="en-US" altLang="zh-CN" kern="0" dirty="0">
                <a:solidFill>
                  <a:srgbClr val="0000FF"/>
                </a:solidFill>
                <a:ea typeface="MS PGothic" charset="-128"/>
              </a:rPr>
              <a:t>       </a:t>
            </a: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7870825" y="2733675"/>
            <a:ext cx="4198938" cy="581501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lIns="130615" tIns="65308" rIns="130615" bIns="65308"/>
          <a:lstStyle>
            <a:lvl1pPr marL="487363" indent="-487363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+mn-lt"/>
                <a:ea typeface="MS PGothic" pitchFamily="34" charset="-128"/>
                <a:cs typeface="ＭＳ Ｐゴシック" charset="-128"/>
              </a:defRPr>
            </a:lvl1pPr>
            <a:lvl2pPr marL="1058863" indent="-4064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+mn-lt"/>
                <a:ea typeface="MS PGothic" pitchFamily="34" charset="-128"/>
                <a:cs typeface="ＭＳ Ｐゴシック" charset="-128"/>
              </a:defRPr>
            </a:lvl2pPr>
            <a:lvl3pPr marL="1549400" indent="-32385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009900"/>
              </a:buClr>
              <a:buSzPct val="75000"/>
              <a:buFont typeface="Webdings" charset="2"/>
              <a:buChar char="4"/>
              <a:defRPr kumimoji="1">
                <a:solidFill>
                  <a:schemeClr val="tx1"/>
                </a:solidFill>
                <a:latin typeface="+mn-lt"/>
                <a:ea typeface="MS PGothic" pitchFamily="34" charset="-128"/>
                <a:cs typeface="ＭＳ Ｐゴシック" charset="-128"/>
              </a:defRPr>
            </a:lvl3pPr>
            <a:lvl4pPr marL="2038350" indent="-32385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+mn-lt"/>
                <a:ea typeface="MS PGothic" pitchFamily="34" charset="-128"/>
                <a:cs typeface="ＭＳ Ｐゴシック" charset="-128"/>
              </a:defRPr>
            </a:lvl4pPr>
            <a:lvl5pPr marL="2528888" indent="-32385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MS PGothic" pitchFamily="34" charset="-128"/>
                <a:cs typeface="ＭＳ Ｐゴシック" charset="-128"/>
              </a:defRPr>
            </a:lvl5pPr>
            <a:lvl6pPr marL="3183752" indent="-326539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3836830" indent="-326539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4489908" indent="-326539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5142986" indent="-326539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 marL="0" indent="0">
              <a:buFont typeface="Monotype Sorts" charset="2"/>
              <a:buNone/>
              <a:defRPr/>
            </a:pPr>
            <a:r>
              <a:rPr lang="en-US" altLang="zh-CN" sz="2400" b="1" kern="0" dirty="0">
                <a:latin typeface="Courier New" charset="0"/>
                <a:ea typeface="MS PGothic" charset="-128"/>
              </a:rPr>
              <a:t>do{ </a:t>
            </a:r>
          </a:p>
          <a:p>
            <a:pPr>
              <a:buFont typeface="Monotype Sorts" charset="2"/>
              <a:buNone/>
              <a:defRPr/>
            </a:pPr>
            <a:r>
              <a:rPr lang="en-US" altLang="zh-CN" sz="2400" b="1" kern="0" dirty="0">
                <a:latin typeface="Courier New" charset="0"/>
                <a:ea typeface="MS PGothic" charset="-128"/>
              </a:rPr>
              <a:t>   </a:t>
            </a:r>
            <a:endParaRPr lang="en-US" altLang="zh-CN" sz="2400" b="1" kern="0" dirty="0">
              <a:solidFill>
                <a:srgbClr val="0000FF"/>
              </a:solidFill>
              <a:latin typeface="Courier New" charset="0"/>
              <a:ea typeface="MS PGothic" charset="-128"/>
            </a:endParaRPr>
          </a:p>
          <a:p>
            <a:pPr>
              <a:buFont typeface="Monotype Sorts" charset="2"/>
              <a:buNone/>
              <a:defRPr/>
            </a:pPr>
            <a:r>
              <a:rPr lang="en-US" altLang="zh-CN" sz="2400" b="1" kern="0" dirty="0">
                <a:solidFill>
                  <a:srgbClr val="0000FF"/>
                </a:solidFill>
                <a:latin typeface="Courier New" charset="0"/>
                <a:ea typeface="MS PGothic" charset="-128"/>
              </a:rPr>
              <a:t>   wait(lock);</a:t>
            </a:r>
          </a:p>
          <a:p>
            <a:pPr>
              <a:buFont typeface="Monotype Sorts" charset="2"/>
              <a:buNone/>
              <a:defRPr/>
            </a:pPr>
            <a:r>
              <a:rPr lang="en-US" altLang="zh-CN" sz="2400" b="1" kern="0" dirty="0">
                <a:solidFill>
                  <a:srgbClr val="00B050"/>
                </a:solidFill>
                <a:latin typeface="Courier New" charset="0"/>
                <a:ea typeface="MS PGothic" charset="-128"/>
              </a:rPr>
              <a:t>   </a:t>
            </a:r>
            <a:r>
              <a:rPr lang="en-US" altLang="zh-CN" sz="2400" b="1" kern="0" dirty="0">
                <a:solidFill>
                  <a:srgbClr val="FF0000"/>
                </a:solidFill>
                <a:latin typeface="Courier New" charset="0"/>
                <a:ea typeface="MS PGothic" charset="-128"/>
              </a:rPr>
              <a:t>write();</a:t>
            </a:r>
          </a:p>
          <a:p>
            <a:pPr>
              <a:buFont typeface="Monotype Sorts" charset="2"/>
              <a:buNone/>
              <a:defRPr/>
            </a:pPr>
            <a:r>
              <a:rPr lang="en-US" altLang="zh-CN" sz="2400" b="1" kern="0" dirty="0">
                <a:solidFill>
                  <a:srgbClr val="00B050"/>
                </a:solidFill>
                <a:latin typeface="Courier New" charset="0"/>
                <a:ea typeface="MS PGothic" charset="-128"/>
              </a:rPr>
              <a:t>   </a:t>
            </a:r>
            <a:r>
              <a:rPr lang="en-US" altLang="zh-CN" sz="2400" b="1" kern="0" dirty="0">
                <a:solidFill>
                  <a:srgbClr val="0000FF"/>
                </a:solidFill>
                <a:latin typeface="Courier New" charset="0"/>
                <a:ea typeface="MS PGothic" charset="-128"/>
              </a:rPr>
              <a:t>signal(lock); </a:t>
            </a:r>
          </a:p>
          <a:p>
            <a:pPr>
              <a:buFont typeface="Monotype Sorts" charset="2"/>
              <a:buNone/>
              <a:defRPr/>
            </a:pPr>
            <a:r>
              <a:rPr lang="en-US" altLang="zh-CN" sz="2400" b="1" kern="0" dirty="0">
                <a:solidFill>
                  <a:srgbClr val="0000FF"/>
                </a:solidFill>
                <a:latin typeface="Courier New" charset="0"/>
                <a:ea typeface="MS PGothic" charset="-128"/>
              </a:rPr>
              <a:t>   </a:t>
            </a:r>
            <a:endParaRPr lang="en-US" altLang="zh-CN" sz="2400" b="1" kern="0" dirty="0">
              <a:latin typeface="Courier New" charset="0"/>
              <a:ea typeface="MS PGothic" charset="-128"/>
            </a:endParaRPr>
          </a:p>
          <a:p>
            <a:pPr>
              <a:buFont typeface="Monotype Sorts" charset="2"/>
              <a:buNone/>
              <a:defRPr/>
            </a:pPr>
            <a:r>
              <a:rPr lang="en-US" altLang="zh-CN" sz="2400" b="1" kern="0" dirty="0">
                <a:latin typeface="Courier New" charset="0"/>
                <a:ea typeface="MS PGothic" charset="-128"/>
              </a:rPr>
              <a:t>}while(true); </a:t>
            </a:r>
          </a:p>
          <a:p>
            <a:pPr>
              <a:buFont typeface="Monotype Sorts" charset="2"/>
              <a:buNone/>
              <a:defRPr/>
            </a:pPr>
            <a:endParaRPr lang="en-US" altLang="zh-CN" sz="2400" kern="0" dirty="0">
              <a:ea typeface="MS PGothic" charset="-128"/>
            </a:endParaRPr>
          </a:p>
        </p:txBody>
      </p:sp>
      <p:sp>
        <p:nvSpPr>
          <p:cNvPr id="36868" name="文本框 5"/>
          <p:cNvSpPr txBox="1">
            <a:spLocks noChangeArrowheads="1"/>
          </p:cNvSpPr>
          <p:nvPr/>
        </p:nvSpPr>
        <p:spPr bwMode="auto">
          <a:xfrm>
            <a:off x="1385888" y="1676400"/>
            <a:ext cx="306228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kumimoji="1" lang="en-US" altLang="zh-CN" sz="2800" dirty="0">
                <a:solidFill>
                  <a:srgbClr val="FF40FF"/>
                </a:solidFill>
              </a:rPr>
              <a:t>reader</a:t>
            </a:r>
            <a:endParaRPr kumimoji="1" lang="zh-CN" altLang="en-US" sz="2800" dirty="0">
              <a:solidFill>
                <a:srgbClr val="FF40FF"/>
              </a:solidFill>
            </a:endParaRPr>
          </a:p>
        </p:txBody>
      </p:sp>
      <p:sp>
        <p:nvSpPr>
          <p:cNvPr id="36869" name="文本框 6"/>
          <p:cNvSpPr txBox="1">
            <a:spLocks noChangeArrowheads="1"/>
          </p:cNvSpPr>
          <p:nvPr/>
        </p:nvSpPr>
        <p:spPr bwMode="auto">
          <a:xfrm>
            <a:off x="9007475" y="1706563"/>
            <a:ext cx="306228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kumimoji="1" lang="en-US" altLang="zh-CN" sz="2800" dirty="0">
                <a:solidFill>
                  <a:srgbClr val="FF40FF"/>
                </a:solidFill>
              </a:rPr>
              <a:t>writer</a:t>
            </a:r>
            <a:endParaRPr kumimoji="1" lang="zh-CN" altLang="en-US" sz="2800" dirty="0">
              <a:solidFill>
                <a:srgbClr val="FF40FF"/>
              </a:solidFill>
            </a:endParaRPr>
          </a:p>
        </p:txBody>
      </p:sp>
      <p:sp>
        <p:nvSpPr>
          <p:cNvPr id="36870" name="文本框 7"/>
          <p:cNvSpPr txBox="1">
            <a:spLocks noChangeArrowheads="1"/>
          </p:cNvSpPr>
          <p:nvPr/>
        </p:nvSpPr>
        <p:spPr bwMode="auto">
          <a:xfrm>
            <a:off x="5146675" y="1706563"/>
            <a:ext cx="2511425" cy="461962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r>
              <a:rPr kumimoji="1" lang="en-US" altLang="zh-CN" sz="2400" b="1">
                <a:solidFill>
                  <a:srgbClr val="00B050"/>
                </a:solidFill>
              </a:rPr>
              <a:t>lock = 1;</a:t>
            </a:r>
            <a:endParaRPr kumimoji="1" lang="zh-CN" altLang="en-US" sz="2400" b="1">
              <a:solidFill>
                <a:srgbClr val="00B050"/>
              </a:solidFill>
            </a:endParaRPr>
          </a:p>
        </p:txBody>
      </p:sp>
      <p:sp>
        <p:nvSpPr>
          <p:cNvPr id="9" name="文本框 8"/>
          <p:cNvSpPr txBox="1">
            <a:spLocks noChangeArrowheads="1"/>
          </p:cNvSpPr>
          <p:nvPr/>
        </p:nvSpPr>
        <p:spPr bwMode="auto">
          <a:xfrm>
            <a:off x="6689725" y="7708900"/>
            <a:ext cx="38481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kumimoji="1" lang="en-US" altLang="zh-CN" sz="2800">
                <a:solidFill>
                  <a:srgbClr val="FF0000"/>
                </a:solidFill>
              </a:rPr>
              <a:t>Problem?</a:t>
            </a:r>
            <a:endParaRPr kumimoji="1" lang="zh-CN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1688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Rectangle 2"/>
          <p:cNvSpPr>
            <a:spLocks noGrp="1" noChangeArrowheads="1"/>
          </p:cNvSpPr>
          <p:nvPr>
            <p:ph type="title"/>
          </p:nvPr>
        </p:nvSpPr>
        <p:spPr>
          <a:xfrm>
            <a:off x="989267" y="369888"/>
            <a:ext cx="11477625" cy="768350"/>
          </a:xfrm>
        </p:spPr>
        <p:txBody>
          <a:bodyPr/>
          <a:lstStyle/>
          <a:p>
            <a:pPr eaLnBrk="1" hangingPunct="1"/>
            <a:r>
              <a:rPr lang="en-US" altLang="zh-CN">
                <a:ea typeface="MS PGothic" charset="-128"/>
              </a:rPr>
              <a:t>First Readers-Writers Problem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661988" y="2733675"/>
            <a:ext cx="6270625" cy="64103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lIns="130615" tIns="65308" rIns="130615" bIns="65308"/>
          <a:lstStyle>
            <a:lvl1pPr marL="487363" indent="-487363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+mn-lt"/>
                <a:ea typeface="MS PGothic" pitchFamily="34" charset="-128"/>
                <a:cs typeface="ＭＳ Ｐゴシック" charset="-128"/>
              </a:defRPr>
            </a:lvl1pPr>
            <a:lvl2pPr marL="1058863" indent="-4064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+mn-lt"/>
                <a:ea typeface="MS PGothic" pitchFamily="34" charset="-128"/>
                <a:cs typeface="ＭＳ Ｐゴシック" charset="-128"/>
              </a:defRPr>
            </a:lvl2pPr>
            <a:lvl3pPr marL="1549400" indent="-32385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009900"/>
              </a:buClr>
              <a:buSzPct val="75000"/>
              <a:buFont typeface="Webdings" charset="2"/>
              <a:buChar char="4"/>
              <a:defRPr kumimoji="1">
                <a:solidFill>
                  <a:schemeClr val="tx1"/>
                </a:solidFill>
                <a:latin typeface="+mn-lt"/>
                <a:ea typeface="MS PGothic" pitchFamily="34" charset="-128"/>
                <a:cs typeface="ＭＳ Ｐゴシック" charset="-128"/>
              </a:defRPr>
            </a:lvl3pPr>
            <a:lvl4pPr marL="2038350" indent="-32385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+mn-lt"/>
                <a:ea typeface="MS PGothic" pitchFamily="34" charset="-128"/>
                <a:cs typeface="ＭＳ Ｐゴシック" charset="-128"/>
              </a:defRPr>
            </a:lvl4pPr>
            <a:lvl5pPr marL="2528888" indent="-32385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MS PGothic" pitchFamily="34" charset="-128"/>
                <a:cs typeface="ＭＳ Ｐゴシック" charset="-128"/>
              </a:defRPr>
            </a:lvl5pPr>
            <a:lvl6pPr marL="3183752" indent="-326539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3836830" indent="-326539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4489908" indent="-326539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5142986" indent="-326539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>
              <a:buFont typeface="Monotype Sorts" charset="2"/>
              <a:buNone/>
              <a:defRPr/>
            </a:pPr>
            <a:r>
              <a:rPr lang="en-US" altLang="zh-CN" sz="2400" b="1" kern="0" dirty="0">
                <a:latin typeface="Courier New" charset="0"/>
                <a:ea typeface="MS PGothic" charset="-128"/>
              </a:rPr>
              <a:t>do{</a:t>
            </a:r>
          </a:p>
          <a:p>
            <a:pPr>
              <a:buFont typeface="Monotype Sorts" charset="2"/>
              <a:buNone/>
              <a:defRPr/>
            </a:pPr>
            <a:r>
              <a:rPr lang="en-US" altLang="zh-CN" sz="2400" b="1" kern="0" dirty="0">
                <a:latin typeface="Courier New" charset="0"/>
                <a:ea typeface="MS PGothic" charset="-128"/>
              </a:rPr>
              <a:t>		    </a:t>
            </a:r>
            <a:r>
              <a:rPr lang="en-US" altLang="zh-CN" sz="2400" b="1" kern="0" dirty="0">
                <a:solidFill>
                  <a:srgbClr val="00B050"/>
                </a:solidFill>
                <a:latin typeface="Courier New" charset="0"/>
                <a:ea typeface="MS PGothic" charset="-128"/>
              </a:rPr>
              <a:t>wait(</a:t>
            </a:r>
            <a:r>
              <a:rPr lang="en-US" altLang="zh-CN" sz="2400" b="1" kern="0" dirty="0" err="1">
                <a:solidFill>
                  <a:srgbClr val="00B050"/>
                </a:solidFill>
                <a:latin typeface="Courier New" charset="0"/>
                <a:ea typeface="MS PGothic" charset="-128"/>
              </a:rPr>
              <a:t>rc_lock</a:t>
            </a:r>
            <a:r>
              <a:rPr lang="en-US" altLang="zh-CN" sz="2400" b="1" kern="0" dirty="0">
                <a:solidFill>
                  <a:srgbClr val="00B050"/>
                </a:solidFill>
                <a:latin typeface="Courier New" charset="0"/>
                <a:ea typeface="MS PGothic" charset="-128"/>
              </a:rPr>
              <a:t>);</a:t>
            </a:r>
          </a:p>
          <a:p>
            <a:pPr lvl="3">
              <a:buFont typeface="Monotype Sorts" charset="2"/>
              <a:buNone/>
              <a:defRPr/>
            </a:pPr>
            <a:r>
              <a:rPr lang="en-US" altLang="zh-CN" sz="2400" b="1" kern="0" dirty="0">
                <a:solidFill>
                  <a:srgbClr val="0000FF"/>
                </a:solidFill>
                <a:latin typeface="Courier New" charset="0"/>
                <a:ea typeface="MS PGothic" charset="-128"/>
              </a:rPr>
              <a:t>if(</a:t>
            </a:r>
            <a:r>
              <a:rPr lang="en-US" altLang="zh-CN" sz="2400" b="1" kern="0" dirty="0" err="1">
                <a:solidFill>
                  <a:srgbClr val="0000FF"/>
                </a:solidFill>
                <a:latin typeface="Courier New" charset="0"/>
                <a:ea typeface="MS PGothic" charset="-128"/>
              </a:rPr>
              <a:t>reader_count</a:t>
            </a:r>
            <a:r>
              <a:rPr lang="en-US" altLang="zh-CN" sz="2400" b="1" kern="0" dirty="0">
                <a:solidFill>
                  <a:srgbClr val="0000FF"/>
                </a:solidFill>
                <a:latin typeface="Courier New" charset="0"/>
                <a:ea typeface="MS PGothic" charset="-128"/>
              </a:rPr>
              <a:t> == 0)</a:t>
            </a:r>
          </a:p>
          <a:p>
            <a:pPr lvl="3">
              <a:buFont typeface="Monotype Sorts" charset="2"/>
              <a:buNone/>
              <a:defRPr/>
            </a:pPr>
            <a:r>
              <a:rPr lang="en-US" altLang="zh-CN" sz="2400" b="1" kern="0" dirty="0">
                <a:solidFill>
                  <a:srgbClr val="0000FF"/>
                </a:solidFill>
                <a:latin typeface="Courier New" charset="0"/>
                <a:ea typeface="MS PGothic" charset="-128"/>
              </a:rPr>
              <a:t>		</a:t>
            </a:r>
            <a:r>
              <a:rPr lang="en-US" altLang="zh-CN" sz="2400" b="1" kern="0" dirty="0">
                <a:solidFill>
                  <a:srgbClr val="00B0F0"/>
                </a:solidFill>
                <a:latin typeface="Courier New" charset="0"/>
                <a:ea typeface="MS PGothic" charset="-128"/>
              </a:rPr>
              <a:t>wait(</a:t>
            </a:r>
            <a:r>
              <a:rPr lang="en-US" altLang="zh-CN" sz="2400" b="1" kern="0" dirty="0" err="1">
                <a:solidFill>
                  <a:srgbClr val="00B0F0"/>
                </a:solidFill>
                <a:latin typeface="Courier New" charset="0"/>
                <a:ea typeface="MS PGothic" charset="-128"/>
              </a:rPr>
              <a:t>rw_lock</a:t>
            </a:r>
            <a:r>
              <a:rPr lang="en-US" altLang="zh-CN" sz="2400" b="1" kern="0" dirty="0">
                <a:solidFill>
                  <a:srgbClr val="00B0F0"/>
                </a:solidFill>
                <a:latin typeface="Courier New" charset="0"/>
                <a:ea typeface="MS PGothic" charset="-128"/>
              </a:rPr>
              <a:t>);</a:t>
            </a:r>
          </a:p>
          <a:p>
            <a:pPr lvl="3">
              <a:buFont typeface="Monotype Sorts" charset="2"/>
              <a:buNone/>
              <a:defRPr/>
            </a:pPr>
            <a:r>
              <a:rPr lang="en-US" altLang="zh-CN" sz="2400" b="1" kern="0" dirty="0" err="1">
                <a:solidFill>
                  <a:srgbClr val="0000FF"/>
                </a:solidFill>
                <a:latin typeface="Courier New" charset="0"/>
                <a:ea typeface="MS PGothic" charset="-128"/>
              </a:rPr>
              <a:t>reader_count</a:t>
            </a:r>
            <a:r>
              <a:rPr lang="en-US" altLang="zh-CN" sz="2400" b="1" kern="0" dirty="0">
                <a:solidFill>
                  <a:srgbClr val="0000FF"/>
                </a:solidFill>
                <a:latin typeface="Courier New" charset="0"/>
                <a:ea typeface="MS PGothic" charset="-128"/>
              </a:rPr>
              <a:t>++;</a:t>
            </a:r>
          </a:p>
          <a:p>
            <a:pPr lvl="3">
              <a:buFont typeface="Monotype Sorts" charset="2"/>
              <a:buNone/>
              <a:defRPr/>
            </a:pPr>
            <a:r>
              <a:rPr lang="en-US" altLang="zh-CN" sz="2400" b="1" kern="0" dirty="0">
                <a:solidFill>
                  <a:srgbClr val="00B050"/>
                </a:solidFill>
                <a:latin typeface="Courier New" charset="0"/>
                <a:ea typeface="MS PGothic" charset="-128"/>
              </a:rPr>
              <a:t>signal(</a:t>
            </a:r>
            <a:r>
              <a:rPr lang="en-US" altLang="zh-CN" sz="2400" b="1" kern="0" dirty="0" err="1">
                <a:solidFill>
                  <a:srgbClr val="00B050"/>
                </a:solidFill>
                <a:latin typeface="Courier New" charset="0"/>
                <a:ea typeface="MS PGothic" charset="-128"/>
              </a:rPr>
              <a:t>rc_lock</a:t>
            </a:r>
            <a:r>
              <a:rPr lang="en-US" altLang="zh-CN" sz="2400" b="1" kern="0" dirty="0">
                <a:solidFill>
                  <a:srgbClr val="00B050"/>
                </a:solidFill>
                <a:latin typeface="Courier New" charset="0"/>
                <a:ea typeface="MS PGothic" charset="-128"/>
              </a:rPr>
              <a:t>);</a:t>
            </a:r>
          </a:p>
          <a:p>
            <a:pPr lvl="3">
              <a:buFont typeface="Monotype Sorts" charset="2"/>
              <a:buNone/>
              <a:defRPr/>
            </a:pPr>
            <a:r>
              <a:rPr lang="en-US" altLang="zh-CN" sz="2400" b="1" kern="0" dirty="0">
                <a:solidFill>
                  <a:srgbClr val="FF0000"/>
                </a:solidFill>
                <a:latin typeface="Courier New" charset="0"/>
                <a:ea typeface="MS PGothic" charset="-128"/>
              </a:rPr>
              <a:t>read();</a:t>
            </a:r>
          </a:p>
          <a:p>
            <a:pPr lvl="3">
              <a:buFont typeface="Monotype Sorts" charset="2"/>
              <a:buNone/>
              <a:defRPr/>
            </a:pPr>
            <a:r>
              <a:rPr lang="en-US" altLang="zh-CN" sz="2400" b="1" kern="0" dirty="0">
                <a:solidFill>
                  <a:srgbClr val="00B050"/>
                </a:solidFill>
                <a:latin typeface="Courier New" charset="0"/>
                <a:ea typeface="MS PGothic" charset="-128"/>
              </a:rPr>
              <a:t>wait(</a:t>
            </a:r>
            <a:r>
              <a:rPr lang="en-US" altLang="zh-CN" sz="2400" b="1" kern="0" dirty="0" err="1">
                <a:solidFill>
                  <a:srgbClr val="00B050"/>
                </a:solidFill>
                <a:latin typeface="Courier New" charset="0"/>
                <a:ea typeface="MS PGothic" charset="-128"/>
              </a:rPr>
              <a:t>rc_lock</a:t>
            </a:r>
            <a:r>
              <a:rPr lang="en-US" altLang="zh-CN" sz="2400" b="1" kern="0" dirty="0">
                <a:solidFill>
                  <a:srgbClr val="00B050"/>
                </a:solidFill>
                <a:latin typeface="Courier New" charset="0"/>
                <a:ea typeface="MS PGothic" charset="-128"/>
              </a:rPr>
              <a:t>);</a:t>
            </a:r>
          </a:p>
          <a:p>
            <a:pPr lvl="3">
              <a:buFont typeface="Monotype Sorts" charset="2"/>
              <a:buNone/>
              <a:defRPr/>
            </a:pPr>
            <a:r>
              <a:rPr lang="en-US" altLang="zh-CN" sz="2400" b="1" kern="0" dirty="0" err="1">
                <a:solidFill>
                  <a:srgbClr val="0000FF"/>
                </a:solidFill>
                <a:latin typeface="Courier New" charset="0"/>
                <a:ea typeface="MS PGothic" charset="-128"/>
              </a:rPr>
              <a:t>reader_count</a:t>
            </a:r>
            <a:r>
              <a:rPr lang="en-US" altLang="zh-CN" sz="2400" b="1" kern="0" dirty="0">
                <a:solidFill>
                  <a:srgbClr val="0000FF"/>
                </a:solidFill>
                <a:latin typeface="Courier New" charset="0"/>
                <a:ea typeface="MS PGothic" charset="-128"/>
              </a:rPr>
              <a:t>--;</a:t>
            </a:r>
          </a:p>
          <a:p>
            <a:pPr lvl="3">
              <a:buFont typeface="Monotype Sorts" charset="2"/>
              <a:buNone/>
              <a:defRPr/>
            </a:pPr>
            <a:r>
              <a:rPr lang="en-US" altLang="zh-CN" sz="2400" b="1" kern="0" dirty="0">
                <a:solidFill>
                  <a:srgbClr val="0000FF"/>
                </a:solidFill>
                <a:latin typeface="Courier New" charset="0"/>
                <a:ea typeface="MS PGothic" charset="-128"/>
              </a:rPr>
              <a:t>if(</a:t>
            </a:r>
            <a:r>
              <a:rPr lang="en-US" altLang="zh-CN" sz="2400" b="1" kern="0" dirty="0" err="1">
                <a:solidFill>
                  <a:srgbClr val="0000FF"/>
                </a:solidFill>
                <a:latin typeface="Courier New" charset="0"/>
                <a:ea typeface="MS PGothic" charset="-128"/>
              </a:rPr>
              <a:t>reader_count</a:t>
            </a:r>
            <a:r>
              <a:rPr lang="en-US" altLang="zh-CN" sz="2400" b="1" kern="0" dirty="0">
                <a:solidFill>
                  <a:srgbClr val="0000FF"/>
                </a:solidFill>
                <a:latin typeface="Courier New" charset="0"/>
                <a:ea typeface="MS PGothic" charset="-128"/>
              </a:rPr>
              <a:t> == 0)</a:t>
            </a:r>
          </a:p>
          <a:p>
            <a:pPr lvl="3">
              <a:buFont typeface="Monotype Sorts" charset="2"/>
              <a:buNone/>
              <a:defRPr/>
            </a:pPr>
            <a:r>
              <a:rPr lang="en-US" altLang="zh-CN" sz="2400" b="1" kern="0" dirty="0">
                <a:solidFill>
                  <a:srgbClr val="0000FF"/>
                </a:solidFill>
                <a:latin typeface="Courier New" charset="0"/>
                <a:ea typeface="MS PGothic" charset="-128"/>
              </a:rPr>
              <a:t>	    </a:t>
            </a:r>
            <a:r>
              <a:rPr lang="en-US" altLang="zh-CN" sz="2400" b="1" kern="0" dirty="0">
                <a:solidFill>
                  <a:srgbClr val="00B0F0"/>
                </a:solidFill>
                <a:latin typeface="Courier New" charset="0"/>
                <a:ea typeface="MS PGothic" charset="-128"/>
              </a:rPr>
              <a:t>signal(</a:t>
            </a:r>
            <a:r>
              <a:rPr lang="en-US" altLang="zh-CN" sz="2400" b="1" kern="0" dirty="0" err="1">
                <a:solidFill>
                  <a:srgbClr val="00B0F0"/>
                </a:solidFill>
                <a:latin typeface="Courier New" charset="0"/>
                <a:ea typeface="MS PGothic" charset="-128"/>
              </a:rPr>
              <a:t>rw_lock</a:t>
            </a:r>
            <a:r>
              <a:rPr lang="en-US" altLang="zh-CN" sz="2400" b="1" kern="0" dirty="0">
                <a:solidFill>
                  <a:srgbClr val="00B0F0"/>
                </a:solidFill>
                <a:latin typeface="Courier New" charset="0"/>
                <a:ea typeface="MS PGothic" charset="-128"/>
              </a:rPr>
              <a:t>);</a:t>
            </a:r>
          </a:p>
          <a:p>
            <a:pPr lvl="3">
              <a:buFontTx/>
              <a:buNone/>
              <a:defRPr/>
            </a:pPr>
            <a:r>
              <a:rPr lang="en-US" altLang="zh-CN" sz="2400" b="1" kern="0" dirty="0">
                <a:solidFill>
                  <a:srgbClr val="00B050"/>
                </a:solidFill>
                <a:latin typeface="Courier New" charset="0"/>
                <a:ea typeface="MS PGothic" charset="-128"/>
              </a:rPr>
              <a:t>signal(</a:t>
            </a:r>
            <a:r>
              <a:rPr lang="en-US" altLang="zh-CN" sz="2400" b="1" kern="0" dirty="0" err="1">
                <a:solidFill>
                  <a:srgbClr val="00B050"/>
                </a:solidFill>
                <a:latin typeface="Courier New" charset="0"/>
                <a:ea typeface="MS PGothic" charset="-128"/>
              </a:rPr>
              <a:t>rc_lock</a:t>
            </a:r>
            <a:r>
              <a:rPr lang="en-US" altLang="zh-CN" sz="2400" b="1" kern="0" dirty="0">
                <a:solidFill>
                  <a:srgbClr val="00B050"/>
                </a:solidFill>
                <a:latin typeface="Courier New" charset="0"/>
                <a:ea typeface="MS PGothic" charset="-128"/>
              </a:rPr>
              <a:t>);</a:t>
            </a:r>
          </a:p>
          <a:p>
            <a:pPr>
              <a:buFont typeface="Monotype Sorts" charset="2"/>
              <a:buNone/>
              <a:defRPr/>
            </a:pPr>
            <a:r>
              <a:rPr lang="en-US" altLang="zh-CN" sz="2400" b="1" kern="0" dirty="0">
                <a:latin typeface="Courier New" charset="0"/>
                <a:ea typeface="MS PGothic" charset="-128"/>
              </a:rPr>
              <a:t>}while(true); </a:t>
            </a:r>
            <a:br>
              <a:rPr lang="en-US" altLang="zh-CN" sz="2400" b="1" kern="0" dirty="0">
                <a:latin typeface="Courier New" charset="0"/>
                <a:ea typeface="MS PGothic" charset="-128"/>
              </a:rPr>
            </a:br>
            <a:endParaRPr lang="en-US" altLang="zh-CN" sz="2400" b="1" kern="0" dirty="0">
              <a:latin typeface="Courier New" charset="0"/>
              <a:ea typeface="MS PGothic" charset="-128"/>
            </a:endParaRPr>
          </a:p>
          <a:p>
            <a:pPr>
              <a:buFont typeface="Monotype Sorts" charset="2"/>
              <a:buNone/>
              <a:defRPr/>
            </a:pPr>
            <a:endParaRPr lang="en-US" altLang="zh-CN" kern="0" dirty="0">
              <a:solidFill>
                <a:srgbClr val="0000FF"/>
              </a:solidFill>
              <a:ea typeface="MS PGothic" charset="-128"/>
            </a:endParaRPr>
          </a:p>
          <a:p>
            <a:pPr>
              <a:buFont typeface="Monotype Sorts" charset="2"/>
              <a:buNone/>
              <a:defRPr/>
            </a:pPr>
            <a:endParaRPr lang="en-US" altLang="zh-CN" kern="0" dirty="0">
              <a:solidFill>
                <a:srgbClr val="0000FF"/>
              </a:solidFill>
              <a:ea typeface="MS PGothic" charset="-128"/>
            </a:endParaRPr>
          </a:p>
          <a:p>
            <a:pPr>
              <a:buFont typeface="Monotype Sorts" charset="2"/>
              <a:buNone/>
              <a:defRPr/>
            </a:pPr>
            <a:r>
              <a:rPr lang="en-US" altLang="zh-CN" kern="0" dirty="0">
                <a:solidFill>
                  <a:srgbClr val="0000FF"/>
                </a:solidFill>
                <a:ea typeface="MS PGothic" charset="-128"/>
              </a:rPr>
              <a:t>       </a:t>
            </a: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8050213" y="3328988"/>
            <a:ext cx="4198937" cy="581501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lIns="130615" tIns="65308" rIns="130615" bIns="65308"/>
          <a:lstStyle>
            <a:lvl1pPr marL="487363" indent="-487363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+mn-lt"/>
                <a:ea typeface="MS PGothic" pitchFamily="34" charset="-128"/>
                <a:cs typeface="ＭＳ Ｐゴシック" charset="-128"/>
              </a:defRPr>
            </a:lvl1pPr>
            <a:lvl2pPr marL="1058863" indent="-4064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+mn-lt"/>
                <a:ea typeface="MS PGothic" pitchFamily="34" charset="-128"/>
                <a:cs typeface="ＭＳ Ｐゴシック" charset="-128"/>
              </a:defRPr>
            </a:lvl2pPr>
            <a:lvl3pPr marL="1549400" indent="-32385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009900"/>
              </a:buClr>
              <a:buSzPct val="75000"/>
              <a:buFont typeface="Webdings" charset="2"/>
              <a:buChar char="4"/>
              <a:defRPr kumimoji="1">
                <a:solidFill>
                  <a:schemeClr val="tx1"/>
                </a:solidFill>
                <a:latin typeface="+mn-lt"/>
                <a:ea typeface="MS PGothic" pitchFamily="34" charset="-128"/>
                <a:cs typeface="ＭＳ Ｐゴシック" charset="-128"/>
              </a:defRPr>
            </a:lvl3pPr>
            <a:lvl4pPr marL="2038350" indent="-32385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+mn-lt"/>
                <a:ea typeface="MS PGothic" pitchFamily="34" charset="-128"/>
                <a:cs typeface="ＭＳ Ｐゴシック" charset="-128"/>
              </a:defRPr>
            </a:lvl4pPr>
            <a:lvl5pPr marL="2528888" indent="-32385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MS PGothic" pitchFamily="34" charset="-128"/>
                <a:cs typeface="ＭＳ Ｐゴシック" charset="-128"/>
              </a:defRPr>
            </a:lvl5pPr>
            <a:lvl6pPr marL="3183752" indent="-326539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3836830" indent="-326539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4489908" indent="-326539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5142986" indent="-326539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 marL="0" indent="0">
              <a:buFont typeface="Monotype Sorts" charset="2"/>
              <a:buNone/>
              <a:defRPr/>
            </a:pPr>
            <a:r>
              <a:rPr lang="en-US" altLang="zh-CN" sz="2400" b="1" kern="0" dirty="0">
                <a:latin typeface="Courier New" charset="0"/>
                <a:ea typeface="MS PGothic" charset="-128"/>
              </a:rPr>
              <a:t>do{ </a:t>
            </a:r>
          </a:p>
          <a:p>
            <a:pPr>
              <a:buFont typeface="Monotype Sorts" charset="2"/>
              <a:buNone/>
              <a:defRPr/>
            </a:pPr>
            <a:r>
              <a:rPr lang="en-US" altLang="zh-CN" sz="2400" b="1" kern="0" dirty="0">
                <a:latin typeface="Courier New" charset="0"/>
                <a:ea typeface="MS PGothic" charset="-128"/>
              </a:rPr>
              <a:t>   </a:t>
            </a:r>
            <a:endParaRPr lang="en-US" altLang="zh-CN" sz="2400" b="1" kern="0" dirty="0">
              <a:solidFill>
                <a:srgbClr val="0000FF"/>
              </a:solidFill>
              <a:latin typeface="Courier New" charset="0"/>
              <a:ea typeface="MS PGothic" charset="-128"/>
            </a:endParaRPr>
          </a:p>
          <a:p>
            <a:pPr>
              <a:buFont typeface="Monotype Sorts" charset="2"/>
              <a:buNone/>
              <a:defRPr/>
            </a:pPr>
            <a:r>
              <a:rPr lang="en-US" altLang="zh-CN" sz="2400" b="1" kern="0" dirty="0">
                <a:solidFill>
                  <a:srgbClr val="0000FF"/>
                </a:solidFill>
                <a:latin typeface="Courier New" charset="0"/>
                <a:ea typeface="MS PGothic" charset="-128"/>
              </a:rPr>
              <a:t>   wait(</a:t>
            </a:r>
            <a:r>
              <a:rPr lang="en-US" altLang="zh-CN" sz="2400" b="1" kern="0" dirty="0" err="1">
                <a:solidFill>
                  <a:srgbClr val="0000FF"/>
                </a:solidFill>
                <a:latin typeface="Courier New" charset="0"/>
                <a:ea typeface="MS PGothic" charset="-128"/>
              </a:rPr>
              <a:t>rw_lock</a:t>
            </a:r>
            <a:r>
              <a:rPr lang="en-US" altLang="zh-CN" sz="2400" b="1" kern="0" dirty="0">
                <a:solidFill>
                  <a:srgbClr val="0000FF"/>
                </a:solidFill>
                <a:latin typeface="Courier New" charset="0"/>
                <a:ea typeface="MS PGothic" charset="-128"/>
              </a:rPr>
              <a:t>);</a:t>
            </a:r>
          </a:p>
          <a:p>
            <a:pPr>
              <a:buFont typeface="Monotype Sorts" charset="2"/>
              <a:buNone/>
              <a:defRPr/>
            </a:pPr>
            <a:r>
              <a:rPr lang="en-US" altLang="zh-CN" sz="2400" b="1" kern="0" dirty="0">
                <a:solidFill>
                  <a:srgbClr val="00B050"/>
                </a:solidFill>
                <a:latin typeface="Courier New" charset="0"/>
                <a:ea typeface="MS PGothic" charset="-128"/>
              </a:rPr>
              <a:t>   </a:t>
            </a:r>
            <a:r>
              <a:rPr lang="en-US" altLang="zh-CN" sz="2400" b="1" kern="0" dirty="0">
                <a:solidFill>
                  <a:srgbClr val="FF0000"/>
                </a:solidFill>
                <a:latin typeface="Courier New" charset="0"/>
                <a:ea typeface="MS PGothic" charset="-128"/>
              </a:rPr>
              <a:t>write();</a:t>
            </a:r>
          </a:p>
          <a:p>
            <a:pPr>
              <a:buFont typeface="Monotype Sorts" charset="2"/>
              <a:buNone/>
              <a:defRPr/>
            </a:pPr>
            <a:r>
              <a:rPr lang="en-US" altLang="zh-CN" sz="2400" b="1" kern="0" dirty="0">
                <a:solidFill>
                  <a:srgbClr val="00B050"/>
                </a:solidFill>
                <a:latin typeface="Courier New" charset="0"/>
                <a:ea typeface="MS PGothic" charset="-128"/>
              </a:rPr>
              <a:t>   </a:t>
            </a:r>
            <a:r>
              <a:rPr lang="en-US" altLang="zh-CN" sz="2400" b="1" kern="0" dirty="0">
                <a:solidFill>
                  <a:srgbClr val="0000FF"/>
                </a:solidFill>
                <a:latin typeface="Courier New" charset="0"/>
                <a:ea typeface="MS PGothic" charset="-128"/>
              </a:rPr>
              <a:t>signal(</a:t>
            </a:r>
            <a:r>
              <a:rPr lang="en-US" altLang="zh-CN" sz="2400" b="1" kern="0" dirty="0" err="1">
                <a:solidFill>
                  <a:srgbClr val="0000FF"/>
                </a:solidFill>
                <a:latin typeface="Courier New" charset="0"/>
                <a:ea typeface="MS PGothic" charset="-128"/>
              </a:rPr>
              <a:t>rw_lock</a:t>
            </a:r>
            <a:r>
              <a:rPr lang="en-US" altLang="zh-CN" sz="2400" b="1" kern="0" dirty="0">
                <a:solidFill>
                  <a:srgbClr val="0000FF"/>
                </a:solidFill>
                <a:latin typeface="Courier New" charset="0"/>
                <a:ea typeface="MS PGothic" charset="-128"/>
              </a:rPr>
              <a:t>); </a:t>
            </a:r>
          </a:p>
          <a:p>
            <a:pPr>
              <a:buFont typeface="Monotype Sorts" charset="2"/>
              <a:buNone/>
              <a:defRPr/>
            </a:pPr>
            <a:r>
              <a:rPr lang="en-US" altLang="zh-CN" sz="2400" b="1" kern="0" dirty="0">
                <a:solidFill>
                  <a:srgbClr val="0000FF"/>
                </a:solidFill>
                <a:latin typeface="Courier New" charset="0"/>
                <a:ea typeface="MS PGothic" charset="-128"/>
              </a:rPr>
              <a:t>   </a:t>
            </a:r>
            <a:endParaRPr lang="en-US" altLang="zh-CN" sz="2400" b="1" kern="0" dirty="0">
              <a:latin typeface="Courier New" charset="0"/>
              <a:ea typeface="MS PGothic" charset="-128"/>
            </a:endParaRPr>
          </a:p>
          <a:p>
            <a:pPr>
              <a:buFont typeface="Monotype Sorts" charset="2"/>
              <a:buNone/>
              <a:defRPr/>
            </a:pPr>
            <a:r>
              <a:rPr lang="en-US" altLang="zh-CN" sz="2400" b="1" kern="0" dirty="0">
                <a:latin typeface="Courier New" charset="0"/>
                <a:ea typeface="MS PGothic" charset="-128"/>
              </a:rPr>
              <a:t>}while(true); </a:t>
            </a:r>
          </a:p>
          <a:p>
            <a:pPr>
              <a:buFont typeface="Monotype Sorts" charset="2"/>
              <a:buNone/>
              <a:defRPr/>
            </a:pPr>
            <a:endParaRPr lang="en-US" altLang="zh-CN" sz="2400" kern="0" dirty="0">
              <a:ea typeface="MS PGothic" charset="-128"/>
            </a:endParaRPr>
          </a:p>
        </p:txBody>
      </p:sp>
      <p:sp>
        <p:nvSpPr>
          <p:cNvPr id="40964" name="文本框 5"/>
          <p:cNvSpPr txBox="1">
            <a:spLocks noChangeArrowheads="1"/>
          </p:cNvSpPr>
          <p:nvPr/>
        </p:nvSpPr>
        <p:spPr bwMode="auto">
          <a:xfrm>
            <a:off x="947738" y="2225675"/>
            <a:ext cx="3062287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kumimoji="1" lang="en-US" altLang="zh-CN" sz="2800" dirty="0">
                <a:solidFill>
                  <a:srgbClr val="FF40FF"/>
                </a:solidFill>
              </a:rPr>
              <a:t>reader</a:t>
            </a:r>
            <a:endParaRPr kumimoji="1" lang="zh-CN" altLang="en-US" sz="2800" dirty="0">
              <a:solidFill>
                <a:srgbClr val="FF40FF"/>
              </a:solidFill>
            </a:endParaRP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6861175" y="1250950"/>
            <a:ext cx="6918325" cy="1370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lIns="130615" tIns="65308" rIns="130615" bIns="65308"/>
          <a:lstStyle>
            <a:lvl1pPr marL="487363" indent="-487363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+mn-lt"/>
                <a:ea typeface="MS PGothic" pitchFamily="34" charset="-128"/>
                <a:cs typeface="ＭＳ Ｐゴシック" charset="-128"/>
              </a:defRPr>
            </a:lvl1pPr>
            <a:lvl2pPr marL="1058863" indent="-4064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+mn-lt"/>
                <a:ea typeface="MS PGothic" pitchFamily="34" charset="-128"/>
                <a:cs typeface="ＭＳ Ｐゴシック" charset="-128"/>
              </a:defRPr>
            </a:lvl2pPr>
            <a:lvl3pPr marL="1549400" indent="-32385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009900"/>
              </a:buClr>
              <a:buSzPct val="75000"/>
              <a:buFont typeface="Webdings" charset="2"/>
              <a:buChar char="4"/>
              <a:defRPr kumimoji="1">
                <a:solidFill>
                  <a:schemeClr val="tx1"/>
                </a:solidFill>
                <a:latin typeface="+mn-lt"/>
                <a:ea typeface="MS PGothic" pitchFamily="34" charset="-128"/>
                <a:cs typeface="ＭＳ Ｐゴシック" charset="-128"/>
              </a:defRPr>
            </a:lvl3pPr>
            <a:lvl4pPr marL="2038350" indent="-32385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+mn-lt"/>
                <a:ea typeface="MS PGothic" pitchFamily="34" charset="-128"/>
                <a:cs typeface="ＭＳ Ｐゴシック" charset="-128"/>
              </a:defRPr>
            </a:lvl4pPr>
            <a:lvl5pPr marL="2528888" indent="-32385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MS PGothic" pitchFamily="34" charset="-128"/>
                <a:cs typeface="ＭＳ Ｐゴシック" charset="-128"/>
              </a:defRPr>
            </a:lvl5pPr>
            <a:lvl6pPr marL="3183752" indent="-326539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3836830" indent="-326539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4489908" indent="-326539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5142986" indent="-326539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 lvl="1">
              <a:defRPr/>
            </a:pPr>
            <a:r>
              <a:rPr lang="en-US" altLang="zh-CN" sz="2400" kern="0" dirty="0">
                <a:ea typeface="MS PGothic" charset="-128"/>
              </a:rPr>
              <a:t>Semaphore</a:t>
            </a:r>
            <a:r>
              <a:rPr lang="en-US" altLang="zh-CN" sz="2400" b="1" kern="0" dirty="0">
                <a:solidFill>
                  <a:srgbClr val="000000"/>
                </a:solidFill>
                <a:latin typeface="Courier New" charset="0"/>
                <a:ea typeface="MS PGothic" charset="-128"/>
              </a:rPr>
              <a:t> </a:t>
            </a:r>
            <a:r>
              <a:rPr lang="en-US" altLang="zh-CN" sz="2400" b="1" kern="0" dirty="0" err="1">
                <a:solidFill>
                  <a:srgbClr val="0000FF"/>
                </a:solidFill>
                <a:latin typeface="Courier New" charset="0"/>
                <a:ea typeface="MS PGothic" charset="-128"/>
              </a:rPr>
              <a:t>rw_lock</a:t>
            </a:r>
            <a:r>
              <a:rPr lang="en-US" altLang="zh-CN" sz="2400" b="1" kern="0" dirty="0">
                <a:solidFill>
                  <a:srgbClr val="000000"/>
                </a:solidFill>
                <a:latin typeface="Courier New" charset="0"/>
                <a:ea typeface="MS PGothic" charset="-128"/>
              </a:rPr>
              <a:t> </a:t>
            </a:r>
            <a:r>
              <a:rPr lang="en-US" altLang="zh-CN" sz="2400" kern="0" dirty="0">
                <a:ea typeface="MS PGothic" charset="-128"/>
              </a:rPr>
              <a:t>initialized to</a:t>
            </a:r>
            <a:r>
              <a:rPr lang="en-US" altLang="zh-CN" sz="2400" b="1" kern="0" dirty="0">
                <a:solidFill>
                  <a:srgbClr val="FF0000"/>
                </a:solidFill>
                <a:ea typeface="MS PGothic" charset="-128"/>
              </a:rPr>
              <a:t> 1</a:t>
            </a:r>
          </a:p>
          <a:p>
            <a:pPr lvl="1">
              <a:defRPr/>
            </a:pPr>
            <a:r>
              <a:rPr lang="en-US" altLang="zh-CN" sz="2400" kern="0" dirty="0">
                <a:ea typeface="MS PGothic" charset="-128"/>
              </a:rPr>
              <a:t>Integer </a:t>
            </a:r>
            <a:r>
              <a:rPr lang="en-US" altLang="zh-CN" sz="2400" b="1" kern="0" dirty="0" err="1">
                <a:solidFill>
                  <a:srgbClr val="0000FF"/>
                </a:solidFill>
                <a:latin typeface="Courier New" charset="0"/>
                <a:ea typeface="MS PGothic" charset="-128"/>
              </a:rPr>
              <a:t>reader_count</a:t>
            </a:r>
            <a:r>
              <a:rPr lang="en-US" altLang="zh-CN" sz="2400" kern="0" dirty="0">
                <a:ea typeface="MS PGothic" charset="-128"/>
              </a:rPr>
              <a:t> initialized to </a:t>
            </a:r>
            <a:r>
              <a:rPr lang="en-US" altLang="zh-CN" sz="2400" b="1" kern="0" dirty="0">
                <a:solidFill>
                  <a:srgbClr val="FF0000"/>
                </a:solidFill>
                <a:ea typeface="MS PGothic" charset="-128"/>
              </a:rPr>
              <a:t>0</a:t>
            </a:r>
          </a:p>
          <a:p>
            <a:pPr lvl="1">
              <a:defRPr/>
            </a:pPr>
            <a:r>
              <a:rPr lang="en-US" altLang="zh-CN" sz="2400" kern="0" dirty="0">
                <a:ea typeface="MS PGothic" charset="-128"/>
              </a:rPr>
              <a:t>Semaphore </a:t>
            </a:r>
            <a:r>
              <a:rPr lang="en-US" altLang="zh-CN" sz="2400" b="1" kern="0" dirty="0" err="1">
                <a:solidFill>
                  <a:srgbClr val="0000FF"/>
                </a:solidFill>
                <a:latin typeface="Courier New" charset="0"/>
                <a:ea typeface="MS PGothic" charset="-128"/>
              </a:rPr>
              <a:t>rc_lock</a:t>
            </a:r>
            <a:r>
              <a:rPr lang="en-US" altLang="zh-CN" sz="2400" b="1" kern="0" dirty="0">
                <a:solidFill>
                  <a:srgbClr val="000000"/>
                </a:solidFill>
                <a:latin typeface="Courier New" charset="0"/>
                <a:ea typeface="MS PGothic" charset="-128"/>
              </a:rPr>
              <a:t> </a:t>
            </a:r>
            <a:r>
              <a:rPr lang="en-US" altLang="zh-CN" sz="2400" kern="0" dirty="0">
                <a:ea typeface="MS PGothic" charset="-128"/>
              </a:rPr>
              <a:t>initialized to </a:t>
            </a:r>
            <a:r>
              <a:rPr lang="en-US" altLang="zh-CN" sz="2400" b="1" kern="0" dirty="0">
                <a:solidFill>
                  <a:srgbClr val="FF0000"/>
                </a:solidFill>
                <a:ea typeface="MS PGothic" charset="-128"/>
              </a:rPr>
              <a:t>1</a:t>
            </a:r>
          </a:p>
          <a:p>
            <a:pPr lvl="1">
              <a:defRPr/>
            </a:pPr>
            <a:endParaRPr lang="en-US" altLang="zh-CN" sz="2400" kern="0" dirty="0">
              <a:ea typeface="MS PGothic" charset="-128"/>
            </a:endParaRPr>
          </a:p>
        </p:txBody>
      </p:sp>
      <p:sp>
        <p:nvSpPr>
          <p:cNvPr id="40966" name="文本框 10"/>
          <p:cNvSpPr txBox="1">
            <a:spLocks noChangeArrowheads="1"/>
          </p:cNvSpPr>
          <p:nvPr/>
        </p:nvSpPr>
        <p:spPr bwMode="auto">
          <a:xfrm>
            <a:off x="9350375" y="7799388"/>
            <a:ext cx="306228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kumimoji="1" lang="en-US" altLang="zh-CN" sz="2800" dirty="0">
                <a:solidFill>
                  <a:srgbClr val="FF40FF"/>
                </a:solidFill>
              </a:rPr>
              <a:t>Writer</a:t>
            </a:r>
            <a:endParaRPr kumimoji="1" lang="zh-CN" altLang="en-US" sz="2800" dirty="0">
              <a:solidFill>
                <a:srgbClr val="FF40FF"/>
              </a:solidFill>
            </a:endParaRPr>
          </a:p>
        </p:txBody>
      </p:sp>
      <p:sp>
        <p:nvSpPr>
          <p:cNvPr id="2" name="椭圆 1">
            <a:extLst>
              <a:ext uri="{FF2B5EF4-FFF2-40B4-BE49-F238E27FC236}">
                <a16:creationId xmlns:a16="http://schemas.microsoft.com/office/drawing/2014/main" id="{51E05679-B475-32ED-E89F-94FF4CD83895}"/>
              </a:ext>
            </a:extLst>
          </p:cNvPr>
          <p:cNvSpPr/>
          <p:nvPr/>
        </p:nvSpPr>
        <p:spPr bwMode="auto">
          <a:xfrm>
            <a:off x="155448" y="73152"/>
            <a:ext cx="2267712" cy="2249424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648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0" y="369888"/>
            <a:ext cx="11506200" cy="768350"/>
          </a:xfrm>
        </p:spPr>
        <p:txBody>
          <a:bodyPr/>
          <a:lstStyle/>
          <a:p>
            <a:pPr eaLnBrk="1" hangingPunct="1"/>
            <a:r>
              <a:rPr lang="en-US" altLang="zh-CN">
                <a:ea typeface="MS PGothic" charset="-128"/>
              </a:rPr>
              <a:t>Dining-Philosophers Problem</a:t>
            </a:r>
          </a:p>
        </p:txBody>
      </p:sp>
      <p:pic>
        <p:nvPicPr>
          <p:cNvPr id="43010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9013" y="1712913"/>
            <a:ext cx="5592762" cy="580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1" name="矩形 1"/>
          <p:cNvSpPr>
            <a:spLocks noChangeArrowheads="1"/>
          </p:cNvSpPr>
          <p:nvPr/>
        </p:nvSpPr>
        <p:spPr bwMode="auto">
          <a:xfrm>
            <a:off x="738188" y="7927975"/>
            <a:ext cx="721518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>
                <a:solidFill>
                  <a:srgbClr val="7030A0"/>
                </a:solidFill>
              </a:rPr>
              <a:t>https://en.wikipedia.org/wiki/Dining_philosophers_problem</a:t>
            </a:r>
          </a:p>
        </p:txBody>
      </p:sp>
    </p:spTree>
    <p:extLst>
      <p:ext uri="{BB962C8B-B14F-4D97-AF65-F5344CB8AC3E}">
        <p14:creationId xmlns:p14="http://schemas.microsoft.com/office/powerpoint/2010/main" val="182235139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0" y="369888"/>
            <a:ext cx="11506200" cy="768350"/>
          </a:xfrm>
        </p:spPr>
        <p:txBody>
          <a:bodyPr/>
          <a:lstStyle/>
          <a:p>
            <a:pPr eaLnBrk="1" hangingPunct="1"/>
            <a:r>
              <a:rPr lang="en-US" altLang="zh-CN">
                <a:ea typeface="MS PGothic" charset="-128"/>
              </a:rPr>
              <a:t>Dining-Philosophers Problem</a:t>
            </a:r>
          </a:p>
        </p:txBody>
      </p:sp>
      <p:sp>
        <p:nvSpPr>
          <p:cNvPr id="4505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38238" y="1943100"/>
            <a:ext cx="5561012" cy="6329363"/>
          </a:xfrm>
        </p:spPr>
        <p:txBody>
          <a:bodyPr/>
          <a:lstStyle/>
          <a:p>
            <a:pPr>
              <a:tabLst>
                <a:tab pos="1954213" algn="l"/>
                <a:tab pos="2200275" algn="l"/>
              </a:tabLst>
            </a:pPr>
            <a:r>
              <a:rPr lang="en-US" altLang="zh-CN" sz="2800" dirty="0">
                <a:ea typeface="MS PGothic" charset="-128"/>
              </a:rPr>
              <a:t>Philosophers spend their lives thinking and eating</a:t>
            </a:r>
          </a:p>
          <a:p>
            <a:pPr>
              <a:tabLst>
                <a:tab pos="1954213" algn="l"/>
                <a:tab pos="2200275" algn="l"/>
              </a:tabLst>
            </a:pPr>
            <a:r>
              <a:rPr lang="en-US" altLang="zh-CN" sz="2800" dirty="0">
                <a:ea typeface="MS PGothic" charset="-128"/>
              </a:rPr>
              <a:t>Don</a:t>
            </a:r>
            <a:r>
              <a:rPr lang="ja-JP" altLang="en-US" sz="2800" dirty="0">
                <a:ea typeface="MS PGothic" charset="-128"/>
              </a:rPr>
              <a:t>’</a:t>
            </a:r>
            <a:r>
              <a:rPr lang="en-US" altLang="ja-JP" sz="2800" dirty="0">
                <a:ea typeface="MS PGothic" charset="-128"/>
              </a:rPr>
              <a:t>t interact with their neighbors, </a:t>
            </a:r>
            <a:r>
              <a:rPr lang="en-US" altLang="ja-JP" sz="2800" b="1" dirty="0">
                <a:solidFill>
                  <a:srgbClr val="FF0000"/>
                </a:solidFill>
                <a:ea typeface="MS PGothic" charset="-128"/>
              </a:rPr>
              <a:t>occasionally try to pick up 2 chopsticks, one at a time</a:t>
            </a:r>
            <a:r>
              <a:rPr lang="en-US" altLang="ja-JP" sz="2800" dirty="0">
                <a:ea typeface="MS PGothic" charset="-128"/>
              </a:rPr>
              <a:t>, to eat from bowl</a:t>
            </a:r>
          </a:p>
          <a:p>
            <a:pPr>
              <a:tabLst>
                <a:tab pos="1954213" algn="l"/>
                <a:tab pos="2200275" algn="l"/>
              </a:tabLst>
            </a:pPr>
            <a:r>
              <a:rPr lang="en-US" altLang="zh-CN" sz="2800" dirty="0">
                <a:ea typeface="MS PGothic" charset="-128"/>
              </a:rPr>
              <a:t>Need both to eat, then release both when done</a:t>
            </a:r>
          </a:p>
          <a:p>
            <a:pPr>
              <a:tabLst>
                <a:tab pos="1954213" algn="l"/>
                <a:tab pos="2200275" algn="l"/>
              </a:tabLst>
            </a:pPr>
            <a:r>
              <a:rPr lang="en-US" altLang="zh-CN" sz="2800" dirty="0">
                <a:ea typeface="MS PGothic" charset="-128"/>
              </a:rPr>
              <a:t>Pick up the two chopsticks that are closest to her/him</a:t>
            </a:r>
          </a:p>
          <a:p>
            <a:pPr>
              <a:tabLst>
                <a:tab pos="1954213" algn="l"/>
                <a:tab pos="2200275" algn="l"/>
              </a:tabLst>
            </a:pPr>
            <a:r>
              <a:rPr lang="en-US" altLang="zh-CN" sz="2800" dirty="0">
                <a:ea typeface="MS PGothic" charset="-128"/>
              </a:rPr>
              <a:t>She/he cannot pick up a chopstick that is already in the hand of a neighbor</a:t>
            </a:r>
            <a:endParaRPr lang="en-US" altLang="zh-CN" sz="2800" dirty="0">
              <a:solidFill>
                <a:srgbClr val="0000FF"/>
              </a:solidFill>
              <a:ea typeface="MS PGothic" charset="-128"/>
            </a:endParaRPr>
          </a:p>
        </p:txBody>
      </p:sp>
      <p:pic>
        <p:nvPicPr>
          <p:cNvPr id="45059" name="Picture 5" descr="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4688" y="2444750"/>
            <a:ext cx="5129212" cy="4721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9428167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Rectangle 2"/>
          <p:cNvSpPr>
            <a:spLocks noGrp="1" noChangeArrowheads="1"/>
          </p:cNvSpPr>
          <p:nvPr>
            <p:ph type="title"/>
          </p:nvPr>
        </p:nvSpPr>
        <p:spPr>
          <a:xfrm>
            <a:off x="1557338" y="369888"/>
            <a:ext cx="11798300" cy="768350"/>
          </a:xfrm>
        </p:spPr>
        <p:txBody>
          <a:bodyPr/>
          <a:lstStyle/>
          <a:p>
            <a:pPr eaLnBrk="1" hangingPunct="1"/>
            <a:r>
              <a:rPr lang="en-US" altLang="zh-CN">
                <a:ea typeface="MS PGothic" charset="-128"/>
              </a:rPr>
              <a:t>  Dining-Philosophers Problem Algorithm</a:t>
            </a:r>
          </a:p>
        </p:txBody>
      </p:sp>
      <p:sp>
        <p:nvSpPr>
          <p:cNvPr id="11059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29457" y="1515555"/>
            <a:ext cx="7583488" cy="7159625"/>
          </a:xfrm>
        </p:spPr>
        <p:txBody>
          <a:bodyPr/>
          <a:lstStyle/>
          <a:p>
            <a:pPr marL="541338" indent="-541338">
              <a:lnSpc>
                <a:spcPct val="90000"/>
              </a:lnSpc>
              <a:tabLst>
                <a:tab pos="2444750" algn="l"/>
                <a:tab pos="2862263" algn="l"/>
                <a:tab pos="3186113" algn="l"/>
                <a:tab pos="3509963" algn="l"/>
              </a:tabLst>
            </a:pPr>
            <a:r>
              <a:rPr lang="en-US" altLang="zh-CN" sz="2800" dirty="0">
                <a:ea typeface="MS PGothic" charset="-128"/>
              </a:rPr>
              <a:t>The structure of Philosopher</a:t>
            </a:r>
            <a:r>
              <a:rPr lang="en-US" altLang="zh-CN" sz="2800" i="1" dirty="0">
                <a:solidFill>
                  <a:srgbClr val="0000FF"/>
                </a:solidFill>
                <a:ea typeface="MS PGothic" charset="-128"/>
              </a:rPr>
              <a:t> </a:t>
            </a:r>
            <a:r>
              <a:rPr lang="en-US" altLang="zh-CN" sz="2800" b="1" i="1" dirty="0" err="1">
                <a:solidFill>
                  <a:srgbClr val="0000FF"/>
                </a:solidFill>
                <a:ea typeface="MS PGothic" charset="-128"/>
              </a:rPr>
              <a:t>i</a:t>
            </a:r>
            <a:endParaRPr lang="en-US" altLang="zh-CN" sz="2800" dirty="0">
              <a:ea typeface="MS PGothic" charset="-128"/>
            </a:endParaRPr>
          </a:p>
          <a:p>
            <a:pPr marL="541338" indent="-541338">
              <a:lnSpc>
                <a:spcPct val="90000"/>
              </a:lnSpc>
              <a:buFont typeface="Monotype Sorts" charset="2"/>
              <a:buNone/>
              <a:tabLst>
                <a:tab pos="2444750" algn="l"/>
                <a:tab pos="2862263" algn="l"/>
                <a:tab pos="3186113" algn="l"/>
                <a:tab pos="3509963" algn="l"/>
              </a:tabLst>
            </a:pPr>
            <a:endParaRPr lang="en-US" altLang="zh-CN" dirty="0">
              <a:ea typeface="MS PGothic" charset="-128"/>
            </a:endParaRPr>
          </a:p>
          <a:p>
            <a:pPr marL="1711325" lvl="2" indent="-487363">
              <a:lnSpc>
                <a:spcPct val="90000"/>
              </a:lnSpc>
              <a:buFont typeface="Webdings" charset="2"/>
              <a:buNone/>
              <a:tabLst>
                <a:tab pos="2444750" algn="l"/>
                <a:tab pos="2862263" algn="l"/>
                <a:tab pos="3186113" algn="l"/>
                <a:tab pos="3509963" algn="l"/>
              </a:tabLst>
            </a:pPr>
            <a:r>
              <a:rPr lang="en-US" altLang="zh-CN" sz="2400" dirty="0">
                <a:ea typeface="MS PGothic" charset="-128"/>
              </a:rPr>
              <a:t>do  { </a:t>
            </a:r>
          </a:p>
          <a:p>
            <a:pPr marL="1711325" lvl="2" indent="-487363">
              <a:lnSpc>
                <a:spcPct val="90000"/>
              </a:lnSpc>
              <a:buFont typeface="Webdings" charset="2"/>
              <a:buNone/>
              <a:tabLst>
                <a:tab pos="2444750" algn="l"/>
                <a:tab pos="2862263" algn="l"/>
                <a:tab pos="3186113" algn="l"/>
                <a:tab pos="3509963" algn="l"/>
              </a:tabLst>
            </a:pPr>
            <a:r>
              <a:rPr lang="en-US" altLang="zh-CN" sz="2400" dirty="0">
                <a:ea typeface="MS PGothic" charset="-128"/>
              </a:rPr>
              <a:t>          </a:t>
            </a:r>
            <a:r>
              <a:rPr lang="en-US" altLang="zh-CN" sz="2400" b="1" dirty="0">
                <a:solidFill>
                  <a:srgbClr val="0000FF"/>
                </a:solidFill>
                <a:ea typeface="MS PGothic" charset="-128"/>
              </a:rPr>
              <a:t>wait ( chopstick[</a:t>
            </a:r>
            <a:r>
              <a:rPr lang="en-US" altLang="zh-CN" sz="2400" b="1" dirty="0" err="1">
                <a:solidFill>
                  <a:srgbClr val="0000FF"/>
                </a:solidFill>
                <a:ea typeface="MS PGothic" charset="-128"/>
              </a:rPr>
              <a:t>i</a:t>
            </a:r>
            <a:r>
              <a:rPr lang="en-US" altLang="zh-CN" sz="2400" b="1" dirty="0">
                <a:solidFill>
                  <a:srgbClr val="0000FF"/>
                </a:solidFill>
                <a:ea typeface="MS PGothic" charset="-128"/>
              </a:rPr>
              <a:t>] );</a:t>
            </a:r>
          </a:p>
          <a:p>
            <a:pPr marL="1711325" lvl="2" indent="-487363">
              <a:lnSpc>
                <a:spcPct val="90000"/>
              </a:lnSpc>
              <a:buFont typeface="Webdings" charset="2"/>
              <a:buNone/>
              <a:tabLst>
                <a:tab pos="2444750" algn="l"/>
                <a:tab pos="2862263" algn="l"/>
                <a:tab pos="3186113" algn="l"/>
                <a:tab pos="3509963" algn="l"/>
              </a:tabLst>
            </a:pPr>
            <a:r>
              <a:rPr lang="en-US" altLang="zh-CN" sz="2400" dirty="0">
                <a:ea typeface="MS PGothic" charset="-128"/>
              </a:rPr>
              <a:t>	   </a:t>
            </a:r>
            <a:r>
              <a:rPr lang="en-US" altLang="zh-CN" sz="2400" b="1" dirty="0">
                <a:ea typeface="MS PGothic" charset="-128"/>
              </a:rPr>
              <a:t> </a:t>
            </a:r>
            <a:r>
              <a:rPr lang="en-US" altLang="zh-CN" sz="2400" b="1" dirty="0">
                <a:solidFill>
                  <a:srgbClr val="00B050"/>
                </a:solidFill>
                <a:ea typeface="MS PGothic" charset="-128"/>
              </a:rPr>
              <a:t>wait ( chopstick[(</a:t>
            </a:r>
            <a:r>
              <a:rPr lang="en-US" altLang="zh-CN" sz="2400" b="1" dirty="0" err="1">
                <a:solidFill>
                  <a:srgbClr val="00B050"/>
                </a:solidFill>
                <a:ea typeface="MS PGothic" charset="-128"/>
              </a:rPr>
              <a:t>i</a:t>
            </a:r>
            <a:r>
              <a:rPr lang="en-US" altLang="zh-CN" sz="2400" b="1" dirty="0">
                <a:solidFill>
                  <a:srgbClr val="00B050"/>
                </a:solidFill>
                <a:ea typeface="MS PGothic" charset="-128"/>
              </a:rPr>
              <a:t> + 1) % 5] );</a:t>
            </a:r>
          </a:p>
          <a:p>
            <a:pPr marL="1711325" lvl="2" indent="-487363">
              <a:lnSpc>
                <a:spcPct val="90000"/>
              </a:lnSpc>
              <a:buFont typeface="Webdings" charset="2"/>
              <a:buNone/>
              <a:tabLst>
                <a:tab pos="2444750" algn="l"/>
                <a:tab pos="2862263" algn="l"/>
                <a:tab pos="3186113" algn="l"/>
                <a:tab pos="3509963" algn="l"/>
              </a:tabLst>
            </a:pPr>
            <a:r>
              <a:rPr lang="en-US" altLang="zh-CN" sz="2400" dirty="0">
                <a:ea typeface="MS PGothic" charset="-128"/>
              </a:rPr>
              <a:t>	</a:t>
            </a:r>
          </a:p>
          <a:p>
            <a:pPr marL="1711325" lvl="2" indent="-487363">
              <a:lnSpc>
                <a:spcPct val="90000"/>
              </a:lnSpc>
              <a:buFont typeface="Webdings" charset="2"/>
              <a:buNone/>
              <a:tabLst>
                <a:tab pos="2444750" algn="l"/>
                <a:tab pos="2862263" algn="l"/>
                <a:tab pos="3186113" algn="l"/>
                <a:tab pos="3509963" algn="l"/>
              </a:tabLst>
            </a:pPr>
            <a:r>
              <a:rPr lang="en-US" altLang="zh-CN" sz="2400" dirty="0">
                <a:ea typeface="MS PGothic" charset="-128"/>
              </a:rPr>
              <a:t>	    //  eat</a:t>
            </a:r>
          </a:p>
          <a:p>
            <a:pPr marL="1711325" lvl="2" indent="-487363">
              <a:lnSpc>
                <a:spcPct val="90000"/>
              </a:lnSpc>
              <a:buFont typeface="Webdings" charset="2"/>
              <a:buNone/>
              <a:tabLst>
                <a:tab pos="2444750" algn="l"/>
                <a:tab pos="2862263" algn="l"/>
                <a:tab pos="3186113" algn="l"/>
                <a:tab pos="3509963" algn="l"/>
              </a:tabLst>
            </a:pPr>
            <a:endParaRPr lang="en-US" altLang="zh-CN" sz="2400" dirty="0">
              <a:ea typeface="MS PGothic" charset="-128"/>
            </a:endParaRPr>
          </a:p>
          <a:p>
            <a:pPr marL="1711325" lvl="2" indent="-487363">
              <a:lnSpc>
                <a:spcPct val="90000"/>
              </a:lnSpc>
              <a:buFont typeface="Webdings" charset="2"/>
              <a:buNone/>
              <a:tabLst>
                <a:tab pos="2444750" algn="l"/>
                <a:tab pos="2862263" algn="l"/>
                <a:tab pos="3186113" algn="l"/>
                <a:tab pos="3509963" algn="l"/>
              </a:tabLst>
            </a:pPr>
            <a:r>
              <a:rPr lang="en-US" altLang="zh-CN" sz="2400" dirty="0">
                <a:ea typeface="MS PGothic" charset="-128"/>
              </a:rPr>
              <a:t>	    </a:t>
            </a:r>
            <a:r>
              <a:rPr lang="en-US" altLang="zh-CN" sz="2400" b="1" dirty="0">
                <a:solidFill>
                  <a:srgbClr val="0000FF"/>
                </a:solidFill>
                <a:ea typeface="MS PGothic" charset="-128"/>
              </a:rPr>
              <a:t>signal ( chopstick[</a:t>
            </a:r>
            <a:r>
              <a:rPr lang="en-US" altLang="zh-CN" sz="2400" b="1" dirty="0" err="1">
                <a:solidFill>
                  <a:srgbClr val="0000FF"/>
                </a:solidFill>
                <a:ea typeface="MS PGothic" charset="-128"/>
              </a:rPr>
              <a:t>i</a:t>
            </a:r>
            <a:r>
              <a:rPr lang="en-US" altLang="zh-CN" sz="2400" b="1" dirty="0">
                <a:solidFill>
                  <a:srgbClr val="0000FF"/>
                </a:solidFill>
                <a:ea typeface="MS PGothic" charset="-128"/>
              </a:rPr>
              <a:t>] );</a:t>
            </a:r>
          </a:p>
          <a:p>
            <a:pPr marL="1711325" lvl="2" indent="-487363">
              <a:lnSpc>
                <a:spcPct val="90000"/>
              </a:lnSpc>
              <a:buFont typeface="Webdings" charset="2"/>
              <a:buNone/>
              <a:tabLst>
                <a:tab pos="2444750" algn="l"/>
                <a:tab pos="2862263" algn="l"/>
                <a:tab pos="3186113" algn="l"/>
                <a:tab pos="3509963" algn="l"/>
              </a:tabLst>
            </a:pPr>
            <a:r>
              <a:rPr lang="en-US" altLang="zh-CN" sz="2400" dirty="0">
                <a:ea typeface="MS PGothic" charset="-128"/>
              </a:rPr>
              <a:t>          </a:t>
            </a:r>
            <a:r>
              <a:rPr lang="en-US" altLang="zh-CN" sz="2400" b="1" dirty="0">
                <a:solidFill>
                  <a:srgbClr val="00B050"/>
                </a:solidFill>
                <a:ea typeface="MS PGothic" charset="-128"/>
              </a:rPr>
              <a:t>signal ( chopstick[(</a:t>
            </a:r>
            <a:r>
              <a:rPr lang="en-US" altLang="zh-CN" sz="2400" b="1" dirty="0" err="1">
                <a:solidFill>
                  <a:srgbClr val="00B050"/>
                </a:solidFill>
                <a:ea typeface="MS PGothic" charset="-128"/>
              </a:rPr>
              <a:t>i</a:t>
            </a:r>
            <a:r>
              <a:rPr lang="en-US" altLang="zh-CN" sz="2400" b="1" dirty="0">
                <a:solidFill>
                  <a:srgbClr val="00B050"/>
                </a:solidFill>
                <a:ea typeface="MS PGothic" charset="-128"/>
              </a:rPr>
              <a:t> + 1) % 5] );</a:t>
            </a:r>
          </a:p>
          <a:p>
            <a:pPr marL="1711325" lvl="2" indent="-487363">
              <a:lnSpc>
                <a:spcPct val="90000"/>
              </a:lnSpc>
              <a:buFont typeface="Webdings" charset="2"/>
              <a:buNone/>
              <a:tabLst>
                <a:tab pos="2444750" algn="l"/>
                <a:tab pos="2862263" algn="l"/>
                <a:tab pos="3186113" algn="l"/>
                <a:tab pos="3509963" algn="l"/>
              </a:tabLst>
            </a:pPr>
            <a:endParaRPr lang="en-US" altLang="zh-CN" sz="2400" dirty="0">
              <a:ea typeface="MS PGothic" charset="-128"/>
            </a:endParaRPr>
          </a:p>
          <a:p>
            <a:pPr marL="1711325" lvl="2" indent="-487363">
              <a:lnSpc>
                <a:spcPct val="90000"/>
              </a:lnSpc>
              <a:buFont typeface="Webdings" charset="2"/>
              <a:buNone/>
              <a:tabLst>
                <a:tab pos="2444750" algn="l"/>
                <a:tab pos="2862263" algn="l"/>
                <a:tab pos="3186113" algn="l"/>
                <a:tab pos="3509963" algn="l"/>
              </a:tabLst>
            </a:pPr>
            <a:r>
              <a:rPr lang="en-US" altLang="zh-CN" sz="2400" dirty="0">
                <a:ea typeface="MS PGothic" charset="-128"/>
              </a:rPr>
              <a:t>          //  think</a:t>
            </a:r>
          </a:p>
          <a:p>
            <a:pPr marL="1711325" lvl="2" indent="-487363">
              <a:lnSpc>
                <a:spcPct val="90000"/>
              </a:lnSpc>
              <a:buFont typeface="Webdings" charset="2"/>
              <a:buNone/>
              <a:tabLst>
                <a:tab pos="2444750" algn="l"/>
                <a:tab pos="2862263" algn="l"/>
                <a:tab pos="3186113" algn="l"/>
                <a:tab pos="3509963" algn="l"/>
              </a:tabLst>
            </a:pPr>
            <a:endParaRPr lang="en-US" altLang="zh-CN" sz="2400" dirty="0">
              <a:ea typeface="MS PGothic" charset="-128"/>
            </a:endParaRPr>
          </a:p>
          <a:p>
            <a:pPr marL="1711325" lvl="2" indent="-487363">
              <a:lnSpc>
                <a:spcPct val="90000"/>
              </a:lnSpc>
              <a:buFont typeface="Webdings" charset="2"/>
              <a:buNone/>
              <a:tabLst>
                <a:tab pos="2444750" algn="l"/>
                <a:tab pos="2862263" algn="l"/>
                <a:tab pos="3186113" algn="l"/>
                <a:tab pos="3509963" algn="l"/>
              </a:tabLst>
            </a:pPr>
            <a:r>
              <a:rPr lang="en-US" altLang="zh-CN" sz="2400" dirty="0">
                <a:ea typeface="MS PGothic" charset="-128"/>
              </a:rPr>
              <a:t>} while (TRUE);</a:t>
            </a:r>
          </a:p>
          <a:p>
            <a:pPr marL="1711325" lvl="2" indent="-487363">
              <a:lnSpc>
                <a:spcPct val="90000"/>
              </a:lnSpc>
              <a:buFont typeface="Webdings" charset="2"/>
              <a:buNone/>
              <a:tabLst>
                <a:tab pos="2444750" algn="l"/>
                <a:tab pos="2862263" algn="l"/>
                <a:tab pos="3186113" algn="l"/>
                <a:tab pos="3509963" algn="l"/>
              </a:tabLst>
            </a:pPr>
            <a:endParaRPr lang="en-US" altLang="zh-CN" dirty="0">
              <a:solidFill>
                <a:srgbClr val="0000FF"/>
              </a:solidFill>
              <a:ea typeface="MS PGothic" charset="-128"/>
            </a:endParaRPr>
          </a:p>
          <a:p>
            <a:pPr marL="541338" indent="-541338">
              <a:lnSpc>
                <a:spcPct val="90000"/>
              </a:lnSpc>
              <a:tabLst>
                <a:tab pos="2444750" algn="l"/>
                <a:tab pos="2862263" algn="l"/>
                <a:tab pos="3186113" algn="l"/>
                <a:tab pos="3509963" algn="l"/>
              </a:tabLst>
            </a:pPr>
            <a:r>
              <a:rPr lang="en-US" altLang="zh-CN" sz="2800" dirty="0">
                <a:solidFill>
                  <a:srgbClr val="FF0000"/>
                </a:solidFill>
                <a:ea typeface="MS PGothic" charset="-128"/>
              </a:rPr>
              <a:t>What is the problem with this algorithm?</a:t>
            </a:r>
          </a:p>
          <a:p>
            <a:pPr marL="1711325" lvl="2" indent="-487363">
              <a:lnSpc>
                <a:spcPct val="90000"/>
              </a:lnSpc>
              <a:buFont typeface="Webdings" charset="2"/>
              <a:buNone/>
              <a:tabLst>
                <a:tab pos="2444750" algn="l"/>
                <a:tab pos="2862263" algn="l"/>
                <a:tab pos="3186113" algn="l"/>
                <a:tab pos="3509963" algn="l"/>
              </a:tabLst>
            </a:pPr>
            <a:endParaRPr lang="en-US" altLang="zh-CN" dirty="0">
              <a:solidFill>
                <a:srgbClr val="0000FF"/>
              </a:solidFill>
              <a:ea typeface="MS PGothic" charset="-128"/>
            </a:endParaRPr>
          </a:p>
        </p:txBody>
      </p:sp>
      <p:pic>
        <p:nvPicPr>
          <p:cNvPr id="49155" name="Picture 5" descr="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4800" y="2882900"/>
            <a:ext cx="4160838" cy="3816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C67185DB-C52A-99D8-CD95-1D90F0A6A9A4}"/>
              </a:ext>
            </a:extLst>
          </p:cNvPr>
          <p:cNvSpPr txBox="1"/>
          <p:nvPr/>
        </p:nvSpPr>
        <p:spPr>
          <a:xfrm>
            <a:off x="2926080" y="2099096"/>
            <a:ext cx="78638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tabLst>
                <a:tab pos="1954213" algn="l"/>
                <a:tab pos="2200275" algn="l"/>
              </a:tabLst>
            </a:pPr>
            <a:r>
              <a:rPr lang="en-US" altLang="zh-CN" sz="2400" b="1" dirty="0">
                <a:ea typeface="MS PGothic" charset="-128"/>
              </a:rPr>
              <a:t>Semaphore </a:t>
            </a:r>
            <a:r>
              <a:rPr lang="en-US" altLang="zh-CN" sz="2400" b="1" dirty="0">
                <a:solidFill>
                  <a:srgbClr val="FF0000"/>
                </a:solidFill>
                <a:ea typeface="MS PGothic" charset="-128"/>
              </a:rPr>
              <a:t>chopstick [5]</a:t>
            </a:r>
            <a:r>
              <a:rPr lang="en-US" altLang="zh-CN" sz="2400" b="1" dirty="0">
                <a:ea typeface="MS PGothic" charset="-128"/>
              </a:rPr>
              <a:t> initialized to </a:t>
            </a:r>
            <a:r>
              <a:rPr lang="en-US" altLang="zh-CN" sz="2400" b="1" dirty="0">
                <a:solidFill>
                  <a:srgbClr val="0000FF"/>
                </a:solidFill>
                <a:ea typeface="MS PGothic" charset="-128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139286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ea typeface="MS PGothic" charset="-128"/>
              </a:rPr>
              <a:t>Possible Remedies</a:t>
            </a:r>
            <a:endParaRPr kumimoji="1" lang="zh-CN" altLang="en-US" dirty="0">
              <a:ea typeface="MS PGothic" charset="-128"/>
            </a:endParaRPr>
          </a:p>
        </p:txBody>
      </p:sp>
      <p:sp>
        <p:nvSpPr>
          <p:cNvPr id="55298" name="内容占位符 2"/>
          <p:cNvSpPr>
            <a:spLocks noGrp="1"/>
          </p:cNvSpPr>
          <p:nvPr>
            <p:ph idx="1"/>
          </p:nvPr>
        </p:nvSpPr>
        <p:spPr>
          <a:xfrm>
            <a:off x="1209675" y="1644650"/>
            <a:ext cx="10507663" cy="6564313"/>
          </a:xfrm>
        </p:spPr>
        <p:txBody>
          <a:bodyPr/>
          <a:lstStyle/>
          <a:p>
            <a:r>
              <a:rPr lang="en-US" altLang="zh-CN" sz="2800" dirty="0">
                <a:ea typeface="MS PGothic" charset="-128"/>
              </a:rPr>
              <a:t>Allow at most</a:t>
            </a:r>
            <a:r>
              <a:rPr lang="en-US" altLang="zh-CN" sz="2800" b="1" dirty="0">
                <a:solidFill>
                  <a:srgbClr val="FF0000"/>
                </a:solidFill>
                <a:ea typeface="MS PGothic" charset="-128"/>
              </a:rPr>
              <a:t> four </a:t>
            </a:r>
            <a:r>
              <a:rPr lang="en-US" altLang="zh-CN" sz="2800" dirty="0">
                <a:ea typeface="MS PGothic" charset="-128"/>
              </a:rPr>
              <a:t>philosophers to be sitting simultaneously at the table.</a:t>
            </a:r>
            <a:endParaRPr lang="zh-CN" altLang="en-US" sz="2800" dirty="0">
              <a:ea typeface="MS PGothic" charset="-128"/>
            </a:endParaRPr>
          </a:p>
          <a:p>
            <a:pPr lvl="1"/>
            <a:r>
              <a:rPr lang="en-US" altLang="zh-CN" sz="2400" dirty="0">
                <a:solidFill>
                  <a:srgbClr val="00B050"/>
                </a:solidFill>
                <a:ea typeface="MS PGothic" charset="-128"/>
              </a:rPr>
              <a:t>No deadlock</a:t>
            </a:r>
            <a:endParaRPr lang="en-US" altLang="zh-CN" sz="2400" dirty="0">
              <a:ea typeface="MS PGothic" charset="-128"/>
            </a:endParaRPr>
          </a:p>
          <a:p>
            <a:r>
              <a:rPr lang="en-US" altLang="zh-CN" sz="2800" dirty="0">
                <a:ea typeface="MS PGothic" charset="-128"/>
              </a:rPr>
              <a:t>Allow a philosopher to pick up her chopsticks </a:t>
            </a:r>
            <a:r>
              <a:rPr lang="en-US" altLang="zh-CN" sz="2800" dirty="0">
                <a:solidFill>
                  <a:srgbClr val="0000FF"/>
                </a:solidFill>
                <a:ea typeface="MS PGothic" charset="-128"/>
              </a:rPr>
              <a:t>only if both chopsticks are available</a:t>
            </a:r>
            <a:r>
              <a:rPr lang="en-US" altLang="zh-CN" sz="2800" dirty="0">
                <a:ea typeface="MS PGothic" charset="-128"/>
              </a:rPr>
              <a:t> (to do this, she must pick them up in a critical section).</a:t>
            </a:r>
          </a:p>
          <a:p>
            <a:pPr lvl="1"/>
            <a:r>
              <a:rPr lang="en-US" altLang="zh-CN" sz="2400" dirty="0">
                <a:solidFill>
                  <a:srgbClr val="00B050"/>
                </a:solidFill>
                <a:ea typeface="MS PGothic" charset="-128"/>
              </a:rPr>
              <a:t>No deadlock</a:t>
            </a:r>
            <a:endParaRPr lang="en-US" altLang="zh-CN" sz="2400" dirty="0">
              <a:ea typeface="MS PGothic" charset="-128"/>
            </a:endParaRPr>
          </a:p>
          <a:p>
            <a:r>
              <a:rPr lang="en-US" altLang="zh-CN" sz="2800" dirty="0">
                <a:ea typeface="MS PGothic" charset="-128"/>
              </a:rPr>
              <a:t>Use an asymmetric solution—that is, an odd-numbered philosopher picks up first her left chopstick and then her right chopstick, whereas an even numbered philosopher picks up her right chopstick and then her left chopstick.</a:t>
            </a:r>
          </a:p>
          <a:p>
            <a:pPr lvl="1"/>
            <a:r>
              <a:rPr lang="en-US" altLang="zh-CN" sz="2400" dirty="0">
                <a:solidFill>
                  <a:srgbClr val="00B050"/>
                </a:solidFill>
                <a:ea typeface="MS PGothic" charset="-128"/>
              </a:rPr>
              <a:t>No deadlock</a:t>
            </a:r>
          </a:p>
          <a:p>
            <a:endParaRPr lang="en-US" altLang="zh-CN" sz="2800" dirty="0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753809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68680" y="3844608"/>
            <a:ext cx="12344400" cy="768350"/>
          </a:xfrm>
        </p:spPr>
        <p:txBody>
          <a:bodyPr/>
          <a:lstStyle/>
          <a:p>
            <a:r>
              <a:rPr kumimoji="1" lang="en-US" altLang="zh-CN" dirty="0"/>
              <a:t>The End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4659509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>
                <a:ea typeface="MS PGothic" charset="-128"/>
              </a:rPr>
              <a:t>Liveness</a:t>
            </a:r>
            <a:endParaRPr kumimoji="1" lang="zh-CN" altLang="en-US">
              <a:ea typeface="MS PGothic" charset="-128"/>
            </a:endParaRPr>
          </a:p>
        </p:txBody>
      </p:sp>
      <p:sp>
        <p:nvSpPr>
          <p:cNvPr id="51202" name="内容占位符 2"/>
          <p:cNvSpPr>
            <a:spLocks noGrp="1"/>
          </p:cNvSpPr>
          <p:nvPr>
            <p:ph idx="1"/>
          </p:nvPr>
        </p:nvSpPr>
        <p:spPr>
          <a:xfrm>
            <a:off x="1209675" y="1644650"/>
            <a:ext cx="11820525" cy="6648450"/>
          </a:xfrm>
        </p:spPr>
        <p:txBody>
          <a:bodyPr/>
          <a:lstStyle/>
          <a:p>
            <a:r>
              <a:rPr lang="en-US" altLang="zh-CN" sz="3200" dirty="0">
                <a:solidFill>
                  <a:srgbClr val="FF0000"/>
                </a:solidFill>
                <a:ea typeface="MS PGothic" charset="-128"/>
              </a:rPr>
              <a:t>Liveness </a:t>
            </a:r>
            <a:r>
              <a:rPr lang="en-US" altLang="zh-CN" sz="3200" dirty="0">
                <a:ea typeface="MS PGothic" charset="-128"/>
              </a:rPr>
              <a:t>refers to a set of properties that a system must satisfy to ensure that processes </a:t>
            </a:r>
            <a:r>
              <a:rPr lang="en-US" altLang="zh-CN" sz="3200" dirty="0">
                <a:solidFill>
                  <a:srgbClr val="0000FF"/>
                </a:solidFill>
                <a:ea typeface="MS PGothic" charset="-128"/>
              </a:rPr>
              <a:t>make progress </a:t>
            </a:r>
            <a:r>
              <a:rPr lang="en-US" altLang="zh-CN" sz="3200" dirty="0">
                <a:ea typeface="MS PGothic" charset="-128"/>
              </a:rPr>
              <a:t>during their execution life cycle.</a:t>
            </a:r>
          </a:p>
          <a:p>
            <a:pPr lvl="1"/>
            <a:r>
              <a:rPr lang="en-US" altLang="zh-CN" sz="2800" dirty="0">
                <a:solidFill>
                  <a:srgbClr val="0000FF"/>
                </a:solidFill>
                <a:ea typeface="MS PGothic" charset="-128"/>
              </a:rPr>
              <a:t>Deadlock</a:t>
            </a:r>
            <a:r>
              <a:rPr lang="en-US" altLang="zh-CN" sz="2800" dirty="0">
                <a:ea typeface="MS PGothic" charset="-128"/>
              </a:rPr>
              <a:t>: A situation in which two or more processes are unable to proceed because each is waiting for one of the others to do something.</a:t>
            </a:r>
            <a:endParaRPr lang="en-US" altLang="zh-CN" sz="6600" dirty="0">
              <a:ea typeface="MS PGothic" charset="-128"/>
            </a:endParaRPr>
          </a:p>
          <a:p>
            <a:pPr lvl="1"/>
            <a:r>
              <a:rPr lang="en-US" altLang="zh-CN" sz="2800" dirty="0" err="1">
                <a:solidFill>
                  <a:srgbClr val="0000FF"/>
                </a:solidFill>
                <a:ea typeface="MS PGothic" charset="-128"/>
              </a:rPr>
              <a:t>Livelock</a:t>
            </a:r>
            <a:r>
              <a:rPr lang="en-US" altLang="zh-CN" sz="2800" dirty="0">
                <a:solidFill>
                  <a:srgbClr val="0000FF"/>
                </a:solidFill>
                <a:ea typeface="MS PGothic" charset="-128"/>
              </a:rPr>
              <a:t>: </a:t>
            </a:r>
            <a:r>
              <a:rPr lang="en-US" altLang="zh-CN" sz="2800" dirty="0">
                <a:ea typeface="MS PGothic" charset="-128"/>
              </a:rPr>
              <a:t>A situation in which two or more processes continuously change their states in response to changes in the other process(es) without doing any useful work</a:t>
            </a:r>
          </a:p>
          <a:p>
            <a:pPr lvl="1"/>
            <a:r>
              <a:rPr lang="en-US" altLang="zh-CN" sz="2800" dirty="0">
                <a:solidFill>
                  <a:srgbClr val="0000FF"/>
                </a:solidFill>
                <a:ea typeface="MS PGothic" charset="-128"/>
              </a:rPr>
              <a:t>Starvation: </a:t>
            </a:r>
            <a:r>
              <a:rPr lang="en-US" altLang="zh-CN" sz="2800" dirty="0">
                <a:ea typeface="MS PGothic" charset="-128"/>
              </a:rPr>
              <a:t>A situation in which a runnable process is overlooked indefinitely by the scheduler; although it is able to proceed, it is never chosen.</a:t>
            </a:r>
          </a:p>
        </p:txBody>
      </p:sp>
    </p:spTree>
    <p:extLst>
      <p:ext uri="{BB962C8B-B14F-4D97-AF65-F5344CB8AC3E}">
        <p14:creationId xmlns:p14="http://schemas.microsoft.com/office/powerpoint/2010/main" val="3512191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Demo</a:t>
            </a:r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444" y="1324355"/>
            <a:ext cx="11763756" cy="7555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2857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>
                <a:ea typeface="MS PGothic" charset="-128"/>
              </a:rPr>
              <a:t>Deadlock</a:t>
            </a:r>
            <a:endParaRPr kumimoji="1" lang="zh-CN" altLang="en-US">
              <a:ea typeface="MS PGothic" charset="-128"/>
            </a:endParaRPr>
          </a:p>
        </p:txBody>
      </p:sp>
      <p:pic>
        <p:nvPicPr>
          <p:cNvPr id="52226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6188" y="2246313"/>
            <a:ext cx="9282112" cy="5218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5530974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 bwMode="auto">
          <a:xfrm>
            <a:off x="5592763" y="1962150"/>
            <a:ext cx="2444750" cy="569277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/>
          <a:lstStyle/>
          <a:p>
            <a:pPr>
              <a:defRPr/>
            </a:pPr>
            <a:endParaRPr lang="zh-CN" altLang="en-US"/>
          </a:p>
        </p:txBody>
      </p:sp>
      <p:sp>
        <p:nvSpPr>
          <p:cNvPr id="5325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>
                <a:ea typeface="MS PGothic" charset="-128"/>
              </a:rPr>
              <a:t>Livelock</a:t>
            </a:r>
            <a:endParaRPr kumimoji="1" lang="zh-CN" altLang="en-US">
              <a:ea typeface="MS PGothic" charset="-128"/>
            </a:endParaRPr>
          </a:p>
        </p:txBody>
      </p:sp>
      <p:sp>
        <p:nvSpPr>
          <p:cNvPr id="4" name="椭圆 3"/>
          <p:cNvSpPr>
            <a:spLocks noChangeArrowheads="1"/>
          </p:cNvSpPr>
          <p:nvPr/>
        </p:nvSpPr>
        <p:spPr bwMode="auto">
          <a:xfrm>
            <a:off x="5873750" y="3560763"/>
            <a:ext cx="660400" cy="67945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zh-CN" altLang="en-US"/>
          </a:p>
        </p:txBody>
      </p:sp>
      <p:sp>
        <p:nvSpPr>
          <p:cNvPr id="5" name="椭圆 4"/>
          <p:cNvSpPr>
            <a:spLocks noChangeArrowheads="1"/>
          </p:cNvSpPr>
          <p:nvPr/>
        </p:nvSpPr>
        <p:spPr bwMode="auto">
          <a:xfrm>
            <a:off x="5873750" y="4405313"/>
            <a:ext cx="660400" cy="681037"/>
          </a:xfrm>
          <a:prstGeom prst="ellipse">
            <a:avLst/>
          </a:prstGeom>
          <a:solidFill>
            <a:srgbClr val="FFC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zh-CN" altLang="en-US"/>
          </a:p>
        </p:txBody>
      </p:sp>
      <p:cxnSp>
        <p:nvCxnSpPr>
          <p:cNvPr id="53253" name="直线连接符 7"/>
          <p:cNvCxnSpPr>
            <a:cxnSpLocks noChangeShapeType="1"/>
            <a:stCxn id="6" idx="0"/>
          </p:cNvCxnSpPr>
          <p:nvPr/>
        </p:nvCxnSpPr>
        <p:spPr bwMode="auto">
          <a:xfrm flipH="1">
            <a:off x="6815138" y="1962150"/>
            <a:ext cx="0" cy="5692775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140203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path" presetSubtype="0" repeatCount="indefinite" accel="50000" decel="50000" fill="hold" grpId="0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-4.81481E-6 -0.00607 C -4.81481E-6 -0.00468 0.01007 -0.00347 0.02234 -0.00347 C 0.03693 -0.00347 0.04213 -0.00486 0.04445 -0.00555 L 0.04665 -0.00659 C 0.04885 -0.00729 0.05452 -0.0085 0.07095 -0.0085 C 0.08137 -0.0085 0.09341 -0.00746 0.09341 -0.00607 C 0.09341 -0.00468 0.08137 -0.00347 0.07095 -0.00347 C 0.05452 -0.00347 0.04885 -0.00486 0.04665 -0.00555 L 0.04445 -0.00659 C 0.04213 -0.00729 0.03693 -0.0085 0.02234 -0.0085 C 0.01007 -0.0085 -4.81481E-6 -0.00746 -4.81481E-6 -0.00607 Z " pathEditMode="relative" rAng="0" ptsTypes="AAAAAAAAA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64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6" presetClass="path" presetSubtype="0" repeatCount="indefinite" accel="50000" decel="50000" fill="hold" grpId="0" nodeType="withEffect">
                                  <p:stCondLst>
                                    <p:cond delay="3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-4.81481E-6 -3.61111E-6 C -4.81481E-6 0.00139 0.00973 0.00261 0.02211 0.00261 C 0.03681 0.00261 0.04202 0.00122 0.04422 0.00052 L 0.04653 -0.00052 C 0.04873 -0.00139 0.05429 -0.00243 0.07084 -0.00243 C 0.08125 -0.00243 0.09341 -0.00139 0.09341 -3.61111E-6 C 0.09341 0.00139 0.08125 0.00261 0.07084 0.00261 C 0.05429 0.00261 0.04873 0.00122 0.04653 0.00052 L 0.04422 -0.00052 C 0.04202 -0.00139 0.03681 -0.00243 0.02211 -0.00243 C 0.00973 -0.00243 -4.81481E-6 -0.00139 -4.81481E-6 -3.61111E-6 Z " pathEditMode="relative" rAng="0" ptsTypes="AAAAAAAAAAA">
                                      <p:cBhvr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6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>
                <a:ea typeface="MS PGothic" charset="-128"/>
              </a:rPr>
              <a:t>Starvation</a:t>
            </a:r>
            <a:endParaRPr kumimoji="1" lang="zh-CN" altLang="en-US">
              <a:ea typeface="MS PGothic" charset="-128"/>
            </a:endParaRPr>
          </a:p>
        </p:txBody>
      </p:sp>
      <p:pic>
        <p:nvPicPr>
          <p:cNvPr id="5427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3513" y="1868488"/>
            <a:ext cx="8970962" cy="582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1429405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>
                <a:ea typeface="MS PGothic" charset="-128"/>
              </a:rPr>
              <a:t>Priority Inversion</a:t>
            </a:r>
            <a:endParaRPr kumimoji="1" lang="zh-CN" altLang="en-US">
              <a:ea typeface="MS PGothic" charset="-128"/>
            </a:endParaRPr>
          </a:p>
        </p:txBody>
      </p:sp>
      <p:pic>
        <p:nvPicPr>
          <p:cNvPr id="5939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74814"/>
            <a:ext cx="13876465" cy="81974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3595127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>
                <a:ea typeface="MS PGothic" charset="-128"/>
              </a:rPr>
              <a:t>Example</a:t>
            </a:r>
            <a:endParaRPr kumimoji="1" lang="zh-CN" altLang="en-US">
              <a:ea typeface="MS PGothic" charset="-128"/>
            </a:endParaRPr>
          </a:p>
        </p:txBody>
      </p:sp>
      <p:pic>
        <p:nvPicPr>
          <p:cNvPr id="60418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431925"/>
            <a:ext cx="12906375" cy="226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同心圆 5"/>
          <p:cNvSpPr/>
          <p:nvPr/>
        </p:nvSpPr>
        <p:spPr bwMode="auto">
          <a:xfrm>
            <a:off x="7138988" y="1952625"/>
            <a:ext cx="793750" cy="836613"/>
          </a:xfrm>
          <a:prstGeom prst="donut">
            <a:avLst>
              <a:gd name="adj" fmla="val 8626"/>
            </a:avLst>
          </a:prstGeom>
          <a:solidFill>
            <a:srgbClr val="0000FF"/>
          </a:solidFill>
          <a:ln w="9525" cap="flat" cmpd="sng" algn="ctr">
            <a:solidFill>
              <a:srgbClr val="0033C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/>
          <a:lstStyle/>
          <a:p>
            <a:pPr>
              <a:defRPr/>
            </a:pPr>
            <a:endParaRPr lang="zh-CN" altLang="en-US"/>
          </a:p>
        </p:txBody>
      </p:sp>
      <p:pic>
        <p:nvPicPr>
          <p:cNvPr id="60420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2738" y="3986213"/>
            <a:ext cx="5080000" cy="4660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文本框 6"/>
          <p:cNvSpPr txBox="1"/>
          <p:nvPr/>
        </p:nvSpPr>
        <p:spPr>
          <a:xfrm>
            <a:off x="9440863" y="4068763"/>
            <a:ext cx="4102100" cy="5842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kumimoji="1" lang="en-US" altLang="zh-CN" sz="3200" b="1" dirty="0">
                <a:solidFill>
                  <a:srgbClr val="FF0000"/>
                </a:solidFill>
              </a:rPr>
              <a:t>Priority inheritance</a:t>
            </a:r>
            <a:endParaRPr kumimoji="1" lang="zh-CN" altLang="en-US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61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Synchronize A with B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sz="2800" dirty="0"/>
              <a:t>A</a:t>
            </a:r>
          </a:p>
          <a:p>
            <a:r>
              <a:rPr lang="en-US" altLang="zh-CN" sz="2800" dirty="0"/>
              <a:t>B</a:t>
            </a:r>
          </a:p>
          <a:p>
            <a:r>
              <a:rPr kumimoji="1" lang="en-US" altLang="zh-CN" sz="2800" dirty="0"/>
              <a:t>A</a:t>
            </a:r>
          </a:p>
          <a:p>
            <a:r>
              <a:rPr lang="en-US" altLang="zh-CN" sz="2800" dirty="0"/>
              <a:t>B</a:t>
            </a:r>
          </a:p>
          <a:p>
            <a:r>
              <a:rPr kumimoji="1" lang="en-US" altLang="zh-CN" sz="2800" dirty="0"/>
              <a:t>A</a:t>
            </a:r>
          </a:p>
          <a:p>
            <a:r>
              <a:rPr lang="is-IS" altLang="zh-CN" sz="2800" dirty="0"/>
              <a:t>…</a:t>
            </a:r>
            <a:endParaRPr lang="en-US" altLang="zh-CN" dirty="0"/>
          </a:p>
          <a:p>
            <a:r>
              <a:rPr lang="en-US" altLang="zh-CN" sz="2800" dirty="0">
                <a:solidFill>
                  <a:srgbClr val="0000FF"/>
                </a:solidFill>
              </a:rPr>
              <a:t>How to?</a:t>
            </a:r>
            <a:endParaRPr lang="is-IS" altLang="zh-CN" sz="28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4504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ea typeface="MS PGothic" charset="-128"/>
              </a:rPr>
              <a:t>AB</a:t>
            </a:r>
            <a:endParaRPr kumimoji="1" lang="zh-CN" altLang="en-US" dirty="0">
              <a:ea typeface="MS PGothic" charset="-128"/>
            </a:endParaRPr>
          </a:p>
        </p:txBody>
      </p:sp>
      <p:sp>
        <p:nvSpPr>
          <p:cNvPr id="4" name="文本框 3"/>
          <p:cNvSpPr txBox="1">
            <a:spLocks noChangeArrowheads="1"/>
          </p:cNvSpPr>
          <p:nvPr/>
        </p:nvSpPr>
        <p:spPr bwMode="auto">
          <a:xfrm>
            <a:off x="2657475" y="4092575"/>
            <a:ext cx="25527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kumimoji="1" lang="en-US" altLang="zh-CN" sz="2800" dirty="0"/>
              <a:t>print “A”</a:t>
            </a:r>
            <a:endParaRPr kumimoji="1" lang="zh-CN" altLang="en-US" sz="2800" dirty="0"/>
          </a:p>
        </p:txBody>
      </p:sp>
      <p:sp>
        <p:nvSpPr>
          <p:cNvPr id="5" name="文本框 4"/>
          <p:cNvSpPr txBox="1">
            <a:spLocks noChangeArrowheads="1"/>
          </p:cNvSpPr>
          <p:nvPr/>
        </p:nvSpPr>
        <p:spPr bwMode="auto">
          <a:xfrm>
            <a:off x="7913688" y="3151188"/>
            <a:ext cx="25527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kumimoji="1" lang="en-US" altLang="zh-CN" sz="2800" dirty="0"/>
              <a:t>print “B”</a:t>
            </a:r>
            <a:endParaRPr kumimoji="1" lang="zh-CN" altLang="en-US" sz="2800" dirty="0"/>
          </a:p>
        </p:txBody>
      </p:sp>
      <p:sp>
        <p:nvSpPr>
          <p:cNvPr id="14340" name="文本框 5"/>
          <p:cNvSpPr txBox="1">
            <a:spLocks noChangeArrowheads="1"/>
          </p:cNvSpPr>
          <p:nvPr/>
        </p:nvSpPr>
        <p:spPr bwMode="auto">
          <a:xfrm>
            <a:off x="2657475" y="2428875"/>
            <a:ext cx="25527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kumimoji="1" lang="en-US" altLang="zh-CN" sz="2800" dirty="0"/>
              <a:t>print “A”</a:t>
            </a:r>
            <a:endParaRPr kumimoji="1" lang="zh-CN" altLang="en-US" sz="2800" dirty="0"/>
          </a:p>
        </p:txBody>
      </p:sp>
      <p:sp>
        <p:nvSpPr>
          <p:cNvPr id="7" name="文本框 6"/>
          <p:cNvSpPr txBox="1">
            <a:spLocks noChangeArrowheads="1"/>
          </p:cNvSpPr>
          <p:nvPr/>
        </p:nvSpPr>
        <p:spPr bwMode="auto">
          <a:xfrm>
            <a:off x="2657475" y="5794375"/>
            <a:ext cx="25527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kumimoji="1" lang="en-US" altLang="zh-CN" sz="2800" dirty="0"/>
              <a:t>print “A”</a:t>
            </a:r>
            <a:endParaRPr kumimoji="1" lang="zh-CN" altLang="en-US" sz="2800" dirty="0"/>
          </a:p>
        </p:txBody>
      </p:sp>
      <p:cxnSp>
        <p:nvCxnSpPr>
          <p:cNvPr id="11" name="直线箭头连接符 10"/>
          <p:cNvCxnSpPr>
            <a:cxnSpLocks noChangeShapeType="1"/>
          </p:cNvCxnSpPr>
          <p:nvPr/>
        </p:nvCxnSpPr>
        <p:spPr bwMode="auto">
          <a:xfrm>
            <a:off x="4479544" y="3100388"/>
            <a:ext cx="3214688" cy="0"/>
          </a:xfrm>
          <a:prstGeom prst="straightConnector1">
            <a:avLst/>
          </a:prstGeom>
          <a:noFill/>
          <a:ln w="5715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" name="直线箭头连接符 11"/>
          <p:cNvCxnSpPr>
            <a:cxnSpLocks noChangeShapeType="1"/>
          </p:cNvCxnSpPr>
          <p:nvPr/>
        </p:nvCxnSpPr>
        <p:spPr bwMode="auto">
          <a:xfrm flipH="1">
            <a:off x="4458907" y="3849688"/>
            <a:ext cx="3214687" cy="3175"/>
          </a:xfrm>
          <a:prstGeom prst="straightConnector1">
            <a:avLst/>
          </a:prstGeom>
          <a:noFill/>
          <a:ln w="5715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" name="直线箭头连接符 15"/>
          <p:cNvCxnSpPr>
            <a:cxnSpLocks noChangeShapeType="1"/>
          </p:cNvCxnSpPr>
          <p:nvPr/>
        </p:nvCxnSpPr>
        <p:spPr bwMode="auto">
          <a:xfrm>
            <a:off x="4538282" y="4721225"/>
            <a:ext cx="3214687" cy="0"/>
          </a:xfrm>
          <a:prstGeom prst="straightConnector1">
            <a:avLst/>
          </a:prstGeom>
          <a:noFill/>
          <a:ln w="5715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7" name="文本框 16"/>
          <p:cNvSpPr txBox="1">
            <a:spLocks noChangeArrowheads="1"/>
          </p:cNvSpPr>
          <p:nvPr/>
        </p:nvSpPr>
        <p:spPr bwMode="auto">
          <a:xfrm>
            <a:off x="7893050" y="4813300"/>
            <a:ext cx="255111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kumimoji="1" lang="en-US" altLang="zh-CN" sz="2800" dirty="0"/>
              <a:t>print “B”</a:t>
            </a:r>
            <a:endParaRPr kumimoji="1" lang="zh-CN" altLang="en-US" sz="2800" dirty="0"/>
          </a:p>
        </p:txBody>
      </p:sp>
      <p:cxnSp>
        <p:nvCxnSpPr>
          <p:cNvPr id="18" name="直线箭头连接符 17"/>
          <p:cNvCxnSpPr>
            <a:cxnSpLocks noChangeShapeType="1"/>
          </p:cNvCxnSpPr>
          <p:nvPr/>
        </p:nvCxnSpPr>
        <p:spPr bwMode="auto">
          <a:xfrm flipH="1">
            <a:off x="4479544" y="5526088"/>
            <a:ext cx="3214688" cy="4762"/>
          </a:xfrm>
          <a:prstGeom prst="straightConnector1">
            <a:avLst/>
          </a:prstGeom>
          <a:noFill/>
          <a:ln w="5715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" name="直线箭头连接符 13"/>
          <p:cNvCxnSpPr/>
          <p:nvPr/>
        </p:nvCxnSpPr>
        <p:spPr bwMode="auto">
          <a:xfrm>
            <a:off x="3255264" y="2952750"/>
            <a:ext cx="0" cy="130410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0000FF"/>
            </a:solidFill>
            <a:prstDash val="dash"/>
            <a:round/>
            <a:headEnd type="none" w="med" len="med"/>
            <a:tailEnd type="arrow" w="med" len="med"/>
          </a:ln>
          <a:effectLst/>
        </p:spPr>
      </p:cxnSp>
      <p:cxnSp>
        <p:nvCxnSpPr>
          <p:cNvPr id="15" name="直线箭头连接符 14"/>
          <p:cNvCxnSpPr/>
          <p:nvPr/>
        </p:nvCxnSpPr>
        <p:spPr bwMode="auto">
          <a:xfrm>
            <a:off x="3255264" y="4616450"/>
            <a:ext cx="0" cy="130410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0000FF"/>
            </a:solidFill>
            <a:prstDash val="dash"/>
            <a:round/>
            <a:headEnd type="none" w="med" len="med"/>
            <a:tailEnd type="arrow" w="med" len="med"/>
          </a:ln>
          <a:effectLst/>
        </p:spPr>
      </p:cxnSp>
      <p:cxnSp>
        <p:nvCxnSpPr>
          <p:cNvPr id="19" name="直线箭头连接符 18"/>
          <p:cNvCxnSpPr/>
          <p:nvPr/>
        </p:nvCxnSpPr>
        <p:spPr bwMode="auto">
          <a:xfrm>
            <a:off x="3261360" y="6318250"/>
            <a:ext cx="0" cy="130410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0000FF"/>
            </a:solidFill>
            <a:prstDash val="dash"/>
            <a:round/>
            <a:headEnd type="none" w="med" len="med"/>
            <a:tailEnd type="arrow" w="med" len="med"/>
          </a:ln>
          <a:effectLst/>
        </p:spPr>
      </p:cxnSp>
      <p:cxnSp>
        <p:nvCxnSpPr>
          <p:cNvPr id="20" name="直线箭头连接符 19"/>
          <p:cNvCxnSpPr/>
          <p:nvPr/>
        </p:nvCxnSpPr>
        <p:spPr bwMode="auto">
          <a:xfrm>
            <a:off x="8729472" y="1847088"/>
            <a:ext cx="0" cy="130410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0000FF"/>
            </a:solidFill>
            <a:prstDash val="dash"/>
            <a:round/>
            <a:headEnd type="none" w="med" len="med"/>
            <a:tailEnd type="arrow" w="med" len="med"/>
          </a:ln>
          <a:effectLst/>
        </p:spPr>
      </p:cxnSp>
      <p:cxnSp>
        <p:nvCxnSpPr>
          <p:cNvPr id="21" name="直线箭头连接符 20"/>
          <p:cNvCxnSpPr/>
          <p:nvPr/>
        </p:nvCxnSpPr>
        <p:spPr bwMode="auto">
          <a:xfrm>
            <a:off x="8729472" y="3661600"/>
            <a:ext cx="0" cy="130410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0000FF"/>
            </a:solidFill>
            <a:prstDash val="dash"/>
            <a:round/>
            <a:headEnd type="none" w="med" len="med"/>
            <a:tailEnd type="arrow" w="med" len="med"/>
          </a:ln>
          <a:effectLst/>
        </p:spPr>
      </p:cxnSp>
      <p:cxnSp>
        <p:nvCxnSpPr>
          <p:cNvPr id="22" name="直线箭头连接符 21"/>
          <p:cNvCxnSpPr/>
          <p:nvPr/>
        </p:nvCxnSpPr>
        <p:spPr bwMode="auto">
          <a:xfrm>
            <a:off x="8729472" y="5325300"/>
            <a:ext cx="0" cy="130410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0000FF"/>
            </a:solidFill>
            <a:prstDash val="dash"/>
            <a:round/>
            <a:headEnd type="none" w="med" len="med"/>
            <a:tailEnd type="arrow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600260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7" grpId="0"/>
      <p:bldP spid="1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ABC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sz="3200" dirty="0"/>
              <a:t>Process A</a:t>
            </a:r>
          </a:p>
          <a:p>
            <a:pPr lvl="1"/>
            <a:r>
              <a:rPr lang="en-US" altLang="zh-CN" sz="3200" dirty="0">
                <a:solidFill>
                  <a:srgbClr val="0000FF"/>
                </a:solidFill>
              </a:rPr>
              <a:t>print(“A”)</a:t>
            </a:r>
            <a:endParaRPr kumimoji="1" lang="en-US" altLang="zh-CN" sz="3200" dirty="0">
              <a:solidFill>
                <a:srgbClr val="0000FF"/>
              </a:solidFill>
            </a:endParaRPr>
          </a:p>
          <a:p>
            <a:r>
              <a:rPr lang="en-US" altLang="zh-CN" sz="3200" dirty="0"/>
              <a:t>Process B</a:t>
            </a:r>
          </a:p>
          <a:p>
            <a:pPr lvl="1"/>
            <a:r>
              <a:rPr lang="en-US" altLang="zh-CN" sz="3200" dirty="0">
                <a:solidFill>
                  <a:srgbClr val="0000FF"/>
                </a:solidFill>
              </a:rPr>
              <a:t>print(“B”)</a:t>
            </a:r>
          </a:p>
          <a:p>
            <a:r>
              <a:rPr lang="en-US" altLang="zh-CN" sz="3200" dirty="0"/>
              <a:t>Process C</a:t>
            </a:r>
          </a:p>
          <a:p>
            <a:pPr lvl="1"/>
            <a:r>
              <a:rPr lang="en-US" altLang="zh-CN" sz="3200" dirty="0">
                <a:solidFill>
                  <a:srgbClr val="0000FF"/>
                </a:solidFill>
              </a:rPr>
              <a:t>print(“C”)</a:t>
            </a:r>
          </a:p>
          <a:p>
            <a:pPr lvl="1"/>
            <a:endParaRPr lang="en-US" altLang="zh-CN" sz="3200" dirty="0">
              <a:solidFill>
                <a:srgbClr val="0000FF"/>
              </a:solidFill>
            </a:endParaRPr>
          </a:p>
          <a:p>
            <a:r>
              <a:rPr lang="en-US" altLang="zh-CN" sz="3200" dirty="0"/>
              <a:t>A and B and C run concurrently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7212212"/>
      </p:ext>
    </p:extLst>
  </p:cSld>
  <p:clrMapOvr>
    <a:masterClrMapping/>
  </p:clrMapOvr>
</p:sld>
</file>

<file path=ppt/theme/theme1.xml><?xml version="1.0" encoding="utf-8"?>
<a:theme xmlns:a="http://schemas.openxmlformats.org/drawingml/2006/main" name="os-8">
  <a:themeElements>
    <a:clrScheme name="os-8 8">
      <a:dk1>
        <a:srgbClr val="000000"/>
      </a:dk1>
      <a:lt1>
        <a:srgbClr val="FFFFFF"/>
      </a:lt1>
      <a:dk2>
        <a:srgbClr val="999900"/>
      </a:dk2>
      <a:lt2>
        <a:srgbClr val="666600"/>
      </a:lt2>
      <a:accent1>
        <a:srgbClr val="99CC00"/>
      </a:accent1>
      <a:accent2>
        <a:srgbClr val="CCCC66"/>
      </a:accent2>
      <a:accent3>
        <a:srgbClr val="FFFFFF"/>
      </a:accent3>
      <a:accent4>
        <a:srgbClr val="000000"/>
      </a:accent4>
      <a:accent5>
        <a:srgbClr val="CAE2AA"/>
      </a:accent5>
      <a:accent6>
        <a:srgbClr val="B9B95C"/>
      </a:accent6>
      <a:hlink>
        <a:srgbClr val="FFCC00"/>
      </a:hlink>
      <a:folHlink>
        <a:srgbClr val="CC9900"/>
      </a:folHlink>
    </a:clrScheme>
    <a:fontScheme name="os-8">
      <a:majorFont>
        <a:latin typeface="Arial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</a:defRPr>
        </a:defPPr>
      </a:lstStyle>
    </a:lnDef>
  </a:objectDefaults>
  <a:extraClrSchemeLst>
    <a:extraClrScheme>
      <a:clrScheme name="os-8 1">
        <a:dk1>
          <a:srgbClr val="006699"/>
        </a:dk1>
        <a:lt1>
          <a:srgbClr val="FFFFFF"/>
        </a:lt1>
        <a:dk2>
          <a:srgbClr val="000000"/>
        </a:dk2>
        <a:lt2>
          <a:srgbClr val="99FF99"/>
        </a:lt2>
        <a:accent1>
          <a:srgbClr val="00CC99"/>
        </a:accent1>
        <a:accent2>
          <a:srgbClr val="009999"/>
        </a:accent2>
        <a:accent3>
          <a:srgbClr val="AAAAAA"/>
        </a:accent3>
        <a:accent4>
          <a:srgbClr val="DADADA"/>
        </a:accent4>
        <a:accent5>
          <a:srgbClr val="AAE2CA"/>
        </a:accent5>
        <a:accent6>
          <a:srgbClr val="008A8A"/>
        </a:accent6>
        <a:hlink>
          <a:srgbClr val="0066FF"/>
        </a:hlink>
        <a:folHlink>
          <a:srgbClr val="989CBA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2">
        <a:dk1>
          <a:srgbClr val="808000"/>
        </a:dk1>
        <a:lt1>
          <a:srgbClr val="FFFFFF"/>
        </a:lt1>
        <a:dk2>
          <a:srgbClr val="5C271E"/>
        </a:dk2>
        <a:lt2>
          <a:srgbClr val="FFDD89"/>
        </a:lt2>
        <a:accent1>
          <a:srgbClr val="CC6600"/>
        </a:accent1>
        <a:accent2>
          <a:srgbClr val="CC9900"/>
        </a:accent2>
        <a:accent3>
          <a:srgbClr val="B5ACAB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3">
        <a:dk1>
          <a:srgbClr val="763B00"/>
        </a:dk1>
        <a:lt1>
          <a:srgbClr val="FFFFFF"/>
        </a:lt1>
        <a:dk2>
          <a:srgbClr val="330000"/>
        </a:dk2>
        <a:lt2>
          <a:srgbClr val="CC9900"/>
        </a:lt2>
        <a:accent1>
          <a:srgbClr val="FFCC00"/>
        </a:accent1>
        <a:accent2>
          <a:srgbClr val="CC3300"/>
        </a:accent2>
        <a:accent3>
          <a:srgbClr val="ADAAAA"/>
        </a:accent3>
        <a:accent4>
          <a:srgbClr val="DADADA"/>
        </a:accent4>
        <a:accent5>
          <a:srgbClr val="FFE2AA"/>
        </a:accent5>
        <a:accent6>
          <a:srgbClr val="B92D00"/>
        </a:accent6>
        <a:hlink>
          <a:srgbClr val="666699"/>
        </a:hlink>
        <a:folHlink>
          <a:srgbClr val="9999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4">
        <a:dk1>
          <a:srgbClr val="6D3696"/>
        </a:dk1>
        <a:lt1>
          <a:srgbClr val="FFFFFF"/>
        </a:lt1>
        <a:dk2>
          <a:srgbClr val="51255D"/>
        </a:dk2>
        <a:lt2>
          <a:srgbClr val="FFFFCC"/>
        </a:lt2>
        <a:accent1>
          <a:srgbClr val="666699"/>
        </a:accent1>
        <a:accent2>
          <a:srgbClr val="800080"/>
        </a:accent2>
        <a:accent3>
          <a:srgbClr val="B3ACB6"/>
        </a:accent3>
        <a:accent4>
          <a:srgbClr val="DADADA"/>
        </a:accent4>
        <a:accent5>
          <a:srgbClr val="B8B8CA"/>
        </a:accent5>
        <a:accent6>
          <a:srgbClr val="730073"/>
        </a:accent6>
        <a:hlink>
          <a:srgbClr val="CCCC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5">
        <a:dk1>
          <a:srgbClr val="CC6600"/>
        </a:dk1>
        <a:lt1>
          <a:srgbClr val="FFFFFF"/>
        </a:lt1>
        <a:dk2>
          <a:srgbClr val="4A553B"/>
        </a:dk2>
        <a:lt2>
          <a:srgbClr val="FFBF1F"/>
        </a:lt2>
        <a:accent1>
          <a:srgbClr val="FFCC00"/>
        </a:accent1>
        <a:accent2>
          <a:srgbClr val="CC9900"/>
        </a:accent2>
        <a:accent3>
          <a:srgbClr val="B1B4AF"/>
        </a:accent3>
        <a:accent4>
          <a:srgbClr val="DADADA"/>
        </a:accent4>
        <a:accent5>
          <a:srgbClr val="FFE2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6">
        <a:dk1>
          <a:srgbClr val="000000"/>
        </a:dk1>
        <a:lt1>
          <a:srgbClr val="FFFFFF"/>
        </a:lt1>
        <a:dk2>
          <a:srgbClr val="666699"/>
        </a:dk2>
        <a:lt2>
          <a:srgbClr val="FFCC00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666699"/>
        </a:hlink>
        <a:folHlink>
          <a:srgbClr val="9999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s-8 7">
        <a:dk1>
          <a:srgbClr val="000000"/>
        </a:dk1>
        <a:lt1>
          <a:srgbClr val="FFFFFF"/>
        </a:lt1>
        <a:dk2>
          <a:srgbClr val="CC3300"/>
        </a:dk2>
        <a:lt2>
          <a:srgbClr val="66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CC9900"/>
        </a:hlink>
        <a:folHlink>
          <a:srgbClr val="9966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s-8 8">
        <a:dk1>
          <a:srgbClr val="000000"/>
        </a:dk1>
        <a:lt1>
          <a:srgbClr val="FFFFFF"/>
        </a:lt1>
        <a:dk2>
          <a:srgbClr val="999900"/>
        </a:dk2>
        <a:lt2>
          <a:srgbClr val="666600"/>
        </a:lt2>
        <a:accent1>
          <a:srgbClr val="99CC00"/>
        </a:accent1>
        <a:accent2>
          <a:srgbClr val="CCCC66"/>
        </a:accent2>
        <a:accent3>
          <a:srgbClr val="FFFFFF"/>
        </a:accent3>
        <a:accent4>
          <a:srgbClr val="000000"/>
        </a:accent4>
        <a:accent5>
          <a:srgbClr val="CAE2AA"/>
        </a:accent5>
        <a:accent6>
          <a:srgbClr val="B9B95C"/>
        </a:accent6>
        <a:hlink>
          <a:srgbClr val="FFCC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OS8</Template>
  <TotalTime>1982</TotalTime>
  <Words>2820</Words>
  <Application>Microsoft Office PowerPoint</Application>
  <PresentationFormat>自定义</PresentationFormat>
  <Paragraphs>556</Paragraphs>
  <Slides>64</Slides>
  <Notes>37</Notes>
  <HiddenSlides>7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64</vt:i4>
      </vt:variant>
    </vt:vector>
  </HeadingPairs>
  <TitlesOfParts>
    <vt:vector size="74" baseType="lpstr">
      <vt:lpstr>Monotype Sorts</vt:lpstr>
      <vt:lpstr>MS PGothic</vt:lpstr>
      <vt:lpstr>Segoe UI Web (West European)</vt:lpstr>
      <vt:lpstr>Arial</vt:lpstr>
      <vt:lpstr>Courier New</vt:lpstr>
      <vt:lpstr>Helvetica</vt:lpstr>
      <vt:lpstr>Times New Roman</vt:lpstr>
      <vt:lpstr>Verdana</vt:lpstr>
      <vt:lpstr>Webdings</vt:lpstr>
      <vt:lpstr>os-8</vt:lpstr>
      <vt:lpstr>Chapter 6(2): Process Synchronization</vt:lpstr>
      <vt:lpstr>Chapter 6: Process Synchro</vt:lpstr>
      <vt:lpstr>Objectives</vt:lpstr>
      <vt:lpstr>Limitations of Spinlock（自旋锁）</vt:lpstr>
      <vt:lpstr>Synchronization of A and B</vt:lpstr>
      <vt:lpstr>Demo</vt:lpstr>
      <vt:lpstr>Synchronize A with B</vt:lpstr>
      <vt:lpstr>AB</vt:lpstr>
      <vt:lpstr>ABC</vt:lpstr>
      <vt:lpstr>Synchronize A with B and C</vt:lpstr>
      <vt:lpstr>Demo</vt:lpstr>
      <vt:lpstr>ABC</vt:lpstr>
      <vt:lpstr>Semaphore</vt:lpstr>
      <vt:lpstr>Semaphore</vt:lpstr>
      <vt:lpstr>Implementation of Semaphore</vt:lpstr>
      <vt:lpstr>Semaphore with busy waiting</vt:lpstr>
      <vt:lpstr>Semaphore with no Busy Waiting</vt:lpstr>
      <vt:lpstr>Semaphore with no Busy Waiting</vt:lpstr>
      <vt:lpstr>Semaphore with no Busy Waiting</vt:lpstr>
      <vt:lpstr>Semaphore with no Busy Waiting </vt:lpstr>
      <vt:lpstr>Semaphore Implementation</vt:lpstr>
      <vt:lpstr>Semaphore Implementation</vt:lpstr>
      <vt:lpstr>Demo of AB</vt:lpstr>
      <vt:lpstr>Demo of AB</vt:lpstr>
      <vt:lpstr>Demo of AB</vt:lpstr>
      <vt:lpstr>Demo of ABC</vt:lpstr>
      <vt:lpstr>Demo of ABC</vt:lpstr>
      <vt:lpstr>Demo of ABC</vt:lpstr>
      <vt:lpstr>Question?</vt:lpstr>
      <vt:lpstr>Semaphore Type</vt:lpstr>
      <vt:lpstr>Mutex Lock vs. Semaphore</vt:lpstr>
      <vt:lpstr>Synchronization Problems</vt:lpstr>
      <vt:lpstr>Classical Problems of Synchronization</vt:lpstr>
      <vt:lpstr>The Use of Synchronization Tools</vt:lpstr>
      <vt:lpstr>Circular Buffer</vt:lpstr>
      <vt:lpstr>Identify Race Condition and Cooperation</vt:lpstr>
      <vt:lpstr>Producer-Consumer Problem (1)</vt:lpstr>
      <vt:lpstr>Producer-Consumer Problem (2)</vt:lpstr>
      <vt:lpstr>Producer-Consumer Problem (3)</vt:lpstr>
      <vt:lpstr>Producer-Consumer Problem ()</vt:lpstr>
      <vt:lpstr>Multiple producer Multiple consumer</vt:lpstr>
      <vt:lpstr>PowerPoint 演示文稿</vt:lpstr>
      <vt:lpstr>PowerPoint 演示文稿</vt:lpstr>
      <vt:lpstr>PowerPoint 演示文稿</vt:lpstr>
      <vt:lpstr>PowerPoint 演示文稿</vt:lpstr>
      <vt:lpstr>吸烟者问题</vt:lpstr>
      <vt:lpstr>PowerPoint 演示文稿</vt:lpstr>
      <vt:lpstr>Readers-Writers Problem</vt:lpstr>
      <vt:lpstr>Readers-Writers Problem Variations</vt:lpstr>
      <vt:lpstr>Difference between P-C &amp; R-W</vt:lpstr>
      <vt:lpstr>Identify Race Condition (1)</vt:lpstr>
      <vt:lpstr>First R-W: Add Reader Count</vt:lpstr>
      <vt:lpstr>First Readers-Writers Problem</vt:lpstr>
      <vt:lpstr>Dining-Philosophers Problem</vt:lpstr>
      <vt:lpstr>Dining-Philosophers Problem</vt:lpstr>
      <vt:lpstr>  Dining-Philosophers Problem Algorithm</vt:lpstr>
      <vt:lpstr>Possible Remedies</vt:lpstr>
      <vt:lpstr>The End</vt:lpstr>
      <vt:lpstr>Liveness</vt:lpstr>
      <vt:lpstr>Deadlock</vt:lpstr>
      <vt:lpstr>Livelock</vt:lpstr>
      <vt:lpstr>Starvation</vt:lpstr>
      <vt:lpstr>Priority Inversion</vt:lpstr>
      <vt:lpstr>Example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6:  Process Synchro</dc:title>
  <dc:creator>Microsoft Office 用户</dc:creator>
  <cp:lastModifiedBy>ziran wu</cp:lastModifiedBy>
  <cp:revision>248</cp:revision>
  <cp:lastPrinted>2011-02-14T00:38:16Z</cp:lastPrinted>
  <dcterms:created xsi:type="dcterms:W3CDTF">2020-04-01T01:57:23Z</dcterms:created>
  <dcterms:modified xsi:type="dcterms:W3CDTF">2024-06-12T04:12:09Z</dcterms:modified>
</cp:coreProperties>
</file>